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6"/>
  </p:normalViewPr>
  <p:slideViewPr>
    <p:cSldViewPr snapToGrid="0" snapToObjects="1">
      <p:cViewPr varScale="1">
        <p:scale>
          <a:sx n="102" d="100"/>
          <a:sy n="102" d="100"/>
        </p:scale>
        <p:origin x="9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C5F10-6E89-044C-AD11-B78FD9C463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92E1F-2CC7-6143-8198-28AEC77CA7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25E9E-00A5-2D42-B301-6BE61AE9A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D6D4D-0D45-EB43-B01A-AA5C6552B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2877C-0B14-064E-85F8-A43B98F5C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79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E5AD2-B3B4-E74F-A692-33470384E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840B1B-2645-5C45-9C02-DCEE2EEEBE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96E4C-F3D7-9544-A00C-FA4D3C173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7DAD0-EB4E-C244-A66D-25CAFF380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9F2D8-2F80-EF4E-957B-B46FE9A7B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1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85A4F-956F-3E4C-8908-5C734E5C35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DFA8C4-8618-F54D-9C8A-47368A2010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F6C02-6229-384C-90FB-B36921FAC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29167-F2F6-6F4D-9326-5A76F4E6E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7E68C-94A2-2C40-A815-2CF61E573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614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F6766-EE1B-4A44-8691-3F87A9691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42000-AF83-4E49-9157-CA0CE3FBC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9FE48-AC81-C54A-ADE3-3DA6FC500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83AFD-5F5E-3541-8A35-A24A69938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0C25C-BE32-C347-B52E-C6F1FF644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64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FA1C4-1B45-C646-8198-5798FB363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74A12D-EE43-394F-A97C-6A2A1CD773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F49067-89EE-B649-8FF3-41AD81F23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3A407-25F5-B74A-9A1A-0E1B6890B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99592-5C46-B247-9086-29AE67D2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80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057-5F10-2845-8D66-D0A0EDF9B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2817B-7E27-F847-9EDD-450D0066A4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0F61FF-637F-794C-A9C5-CAD0EECD57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EB146-1361-7540-A1CC-C419778DD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F66FC3-8711-1B44-BF3A-5CC3A8A39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A09E5C-3E33-0049-A5F7-034DD98B2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0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DF810-426E-CC48-A689-E7801EF52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D721C-F15B-474B-9ED3-BCC2BC901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4FE16B-F2F6-834B-89E8-931F7D118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2FDBDB-4DC9-FA46-B185-8AFC2E32BD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35226-9F10-E347-B2EC-3BC7115CC5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FD6C14-72B6-A74E-A265-F00BC2A35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FDFA28-AA40-5246-A42E-8C54B6CB2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F1436A-A1EC-F846-BBF8-C898EAA77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99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91154-4433-C941-9F64-21A28ADC4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D1BA19-E9B1-E44D-B901-A0D783C9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99301E-0EF4-3B4E-9794-7917A2798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DE79EC-A09D-E741-AC43-550B81849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8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E5990F-CC1D-664D-914E-2CB5B5974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1F2090-06A2-094B-AA0C-4ABC963E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B563AD-E68F-444C-9C5F-E7E74C2D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31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55D94-FDC3-8B44-90A5-D51A076BD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47282B-5053-9943-8F9A-3D5D5519F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DCDB8B-342A-5B43-8931-83C022A53A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BE003B-2957-8C4A-9C8C-4D51D7047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39BF38-88D3-BD45-8661-4D4A62974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82C1D-B609-3A4C-A834-F45A65BA9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998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19384-D02F-2047-9F34-922E1FE46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99CACB-6DB6-0547-BDAE-EA271AC409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9748B-2242-9445-8EF5-7DD893B41F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2202C6-906C-364E-8463-4900BC41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E4B70-B8B9-AC41-BBB7-CCC0CDCCA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6B1F21-DA67-D74E-A3DC-AD546A58F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405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5BEFE5-2F40-BB4F-A8DE-8BF307571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6AAF23-B869-864B-9B9F-011AFCDF7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89544-4730-7C4D-BFB8-E16810C486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F79E9-9B80-1F4C-9CFF-42DD5010B1A7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7BB1C-A576-BD42-90D1-56C5A2CF2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158DC-5B9F-8A47-90ED-031C833D94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862AC-BEA2-3247-8979-2EC264897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617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jp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jp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5CAE6-807A-7347-81A5-50F3E689D2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Photography Practicum: Learning the Basics of Managing a Fine Art Photography Studio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DD8FF7-20A9-7444-A43E-F40AE5BF80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Brooklin</a:t>
            </a:r>
            <a:r>
              <a:rPr lang="en-US" dirty="0"/>
              <a:t> Routt</a:t>
            </a: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D15C929E-5C0A-4D02-8A35-8A269E5E79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4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944"/>
    </mc:Choice>
    <mc:Fallback xmlns="">
      <p:transition spd="slow" advTm="28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29367F-5E9E-074E-9A0F-6E619F207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1992" y="118997"/>
            <a:ext cx="9930008" cy="66200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2E2A421-A21B-1240-85AB-E796AEF239AC}"/>
              </a:ext>
            </a:extLst>
          </p:cNvPr>
          <p:cNvSpPr txBox="1"/>
          <p:nvPr/>
        </p:nvSpPr>
        <p:spPr>
          <a:xfrm>
            <a:off x="100208" y="1340285"/>
            <a:ext cx="2014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Archival Inkjet Print</a:t>
            </a: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F74D83E9-802D-429B-8AED-68C3540BD9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9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76"/>
    </mc:Choice>
    <mc:Fallback xmlns="">
      <p:transition spd="slow" advTm="14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9DA7E7-A513-4547-9D4F-02468BA60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476" y="0"/>
            <a:ext cx="9706524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F2F9D9-74E0-2A4F-9CA5-B8DAD6F7BF96}"/>
              </a:ext>
            </a:extLst>
          </p:cNvPr>
          <p:cNvSpPr txBox="1"/>
          <p:nvPr/>
        </p:nvSpPr>
        <p:spPr>
          <a:xfrm>
            <a:off x="325677" y="1803748"/>
            <a:ext cx="201478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Archival Inkjet Print</a:t>
            </a:r>
          </a:p>
          <a:p>
            <a:r>
              <a:rPr lang="en-US" dirty="0"/>
              <a:t>made from </a:t>
            </a:r>
          </a:p>
          <a:p>
            <a:r>
              <a:rPr lang="en-US" dirty="0"/>
              <a:t>photogram made</a:t>
            </a:r>
          </a:p>
          <a:p>
            <a:r>
              <a:rPr lang="en-US" dirty="0"/>
              <a:t>in analog </a:t>
            </a:r>
          </a:p>
          <a:p>
            <a:r>
              <a:rPr lang="en-US" dirty="0"/>
              <a:t>darkroom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8FD5845-5C6A-4568-AB45-1760D9DE61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1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03"/>
    </mc:Choice>
    <mc:Fallback xmlns="">
      <p:transition spd="slow" advTm="16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1781E3-B71E-3E4B-8B7F-E3DB8485C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67" y="1497542"/>
            <a:ext cx="5291666" cy="3862916"/>
          </a:xfrm>
          <a:prstGeom prst="rect">
            <a:avLst/>
          </a:prstGeom>
        </p:spPr>
      </p:pic>
      <p:pic>
        <p:nvPicPr>
          <p:cNvPr id="3" name="Picture 2" descr="A picture containing text, linedrawing&#10;&#10;Description automatically generated">
            <a:extLst>
              <a:ext uri="{FF2B5EF4-FFF2-40B4-BE49-F238E27FC236}">
                <a16:creationId xmlns:a16="http://schemas.microsoft.com/office/drawing/2014/main" id="{AB07EC9C-582A-AD40-9E2D-9BC61408C1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6865" y="1510771"/>
            <a:ext cx="5291667" cy="38364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213B4E-A3DC-6542-9FA6-15F86A76B7C4}"/>
              </a:ext>
            </a:extLst>
          </p:cNvPr>
          <p:cNvSpPr txBox="1"/>
          <p:nvPr/>
        </p:nvSpPr>
        <p:spPr>
          <a:xfrm>
            <a:off x="1250059" y="5599134"/>
            <a:ext cx="3896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Salted Paper Print from Digital Negative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DB7F3D-B765-C343-BC42-C0399445DBAA}"/>
              </a:ext>
            </a:extLst>
          </p:cNvPr>
          <p:cNvSpPr txBox="1"/>
          <p:nvPr/>
        </p:nvSpPr>
        <p:spPr>
          <a:xfrm>
            <a:off x="7045426" y="5599134"/>
            <a:ext cx="3714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Cyanotype Print from Digital Negative</a:t>
            </a: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DD45304D-4572-4CCB-80C0-C5D104516E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4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10"/>
    </mc:Choice>
    <mc:Fallback xmlns="">
      <p:transition spd="slow" advTm="14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B96432-7B82-864C-8C52-6E9644A404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801" y="1209243"/>
            <a:ext cx="3329635" cy="44395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74DB7A-DCF6-9741-A1AF-92B786302C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151" y="3641588"/>
            <a:ext cx="2261974" cy="30159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BC3404-91A0-B948-8C8C-5D831AC8A4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151" y="200448"/>
            <a:ext cx="2261974" cy="30159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7035B0-8FA4-9D44-8E41-2F945E7239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7200" y="1209243"/>
            <a:ext cx="3329635" cy="4439514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D98C5D4-6E70-45BD-ADCC-E0BBDFFC7F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09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12"/>
    </mc:Choice>
    <mc:Fallback xmlns="">
      <p:transition spd="slow" advTm="16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1">
            <a:extLst>
              <a:ext uri="{FF2B5EF4-FFF2-40B4-BE49-F238E27FC236}">
                <a16:creationId xmlns:a16="http://schemas.microsoft.com/office/drawing/2014/main" id="{25B97239-2685-48C8-8104-1D4E4E383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rinter on a table&#10;&#10;Description automatically generated with medium confidence">
            <a:extLst>
              <a:ext uri="{FF2B5EF4-FFF2-40B4-BE49-F238E27FC236}">
                <a16:creationId xmlns:a16="http://schemas.microsoft.com/office/drawing/2014/main" id="{EC4FE295-6546-0645-8CEA-4E9862D207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445" r="-2" b="22209"/>
          <a:stretch/>
        </p:blipFill>
        <p:spPr>
          <a:xfrm>
            <a:off x="1324567" y="3429000"/>
            <a:ext cx="5674894" cy="3030842"/>
          </a:xfrm>
          <a:prstGeom prst="rect">
            <a:avLst/>
          </a:prstGeom>
        </p:spPr>
      </p:pic>
      <p:pic>
        <p:nvPicPr>
          <p:cNvPr id="7" name="Picture 6" descr="A group of computers on a table&#10;&#10;Description automatically generated with low confidence">
            <a:extLst>
              <a:ext uri="{FF2B5EF4-FFF2-40B4-BE49-F238E27FC236}">
                <a16:creationId xmlns:a16="http://schemas.microsoft.com/office/drawing/2014/main" id="{D130019B-E2C8-214E-8DDC-713A2762BE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671" r="-6" b="4481"/>
          <a:stretch/>
        </p:blipFill>
        <p:spPr>
          <a:xfrm>
            <a:off x="642688" y="72031"/>
            <a:ext cx="2676579" cy="2776517"/>
          </a:xfrm>
          <a:prstGeom prst="rect">
            <a:avLst/>
          </a:prstGeom>
        </p:spPr>
      </p:pic>
      <p:pic>
        <p:nvPicPr>
          <p:cNvPr id="3" name="Picture 2" descr="A printer on a table&#10;&#10;Description automatically generated with low confidence">
            <a:extLst>
              <a:ext uri="{FF2B5EF4-FFF2-40B4-BE49-F238E27FC236}">
                <a16:creationId xmlns:a16="http://schemas.microsoft.com/office/drawing/2014/main" id="{8938A873-A200-9F45-A8C7-3CAEAC6EBF1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075" r="3" b="3"/>
          <a:stretch/>
        </p:blipFill>
        <p:spPr>
          <a:xfrm>
            <a:off x="4256089" y="135409"/>
            <a:ext cx="2837076" cy="2785951"/>
          </a:xfrm>
          <a:prstGeom prst="rect">
            <a:avLst/>
          </a:prstGeom>
        </p:spPr>
      </p:pic>
      <p:pic>
        <p:nvPicPr>
          <p:cNvPr id="4" name="Picture 3" descr="A record player on a table&#10;&#10;Description automatically generated with low confidence">
            <a:extLst>
              <a:ext uri="{FF2B5EF4-FFF2-40B4-BE49-F238E27FC236}">
                <a16:creationId xmlns:a16="http://schemas.microsoft.com/office/drawing/2014/main" id="{87D8472B-F689-0443-A77B-793F3E7C9B3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533" r="-2" b="18445"/>
          <a:stretch/>
        </p:blipFill>
        <p:spPr>
          <a:xfrm>
            <a:off x="7709034" y="676406"/>
            <a:ext cx="3840278" cy="4046122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25E92B-D72C-4546-878D-B6210ADE3A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8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402"/>
    </mc:Choice>
    <mc:Fallback xmlns="">
      <p:transition spd="slow" advTm="35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39</Words>
  <Application>Microsoft Macintosh PowerPoint</Application>
  <PresentationFormat>Widescreen</PresentationFormat>
  <Paragraphs>10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Photography Practicum: Learning the Basics of Managing a Fine Art Photography Studio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Photography Practicum: Learning the Basics of Managing a Fine Art Photography Studio</dc:title>
  <dc:creator>Microsoft Office User</dc:creator>
  <cp:lastModifiedBy>Brooklin Routt</cp:lastModifiedBy>
  <cp:revision>6</cp:revision>
  <dcterms:created xsi:type="dcterms:W3CDTF">2021-04-14T19:00:29Z</dcterms:created>
  <dcterms:modified xsi:type="dcterms:W3CDTF">2021-04-16T19:35:21Z</dcterms:modified>
</cp:coreProperties>
</file>