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92" r:id="rId5"/>
    <p:sldId id="310" r:id="rId6"/>
    <p:sldId id="311" r:id="rId7"/>
    <p:sldId id="313" r:id="rId8"/>
    <p:sldId id="312" r:id="rId9"/>
    <p:sldId id="31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A8F10B-16CC-488B-97D2-122D121DE2B4}" v="22" dt="2021-04-12T22:15:50.1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yvia Neal" userId="4c963f08-6a9c-4aeb-b720-ada0f5995b9b" providerId="ADAL" clId="{89A8F10B-16CC-488B-97D2-122D121DE2B4}"/>
    <pc:docChg chg="undo custSel delSld modSld">
      <pc:chgData name="Olyvia Neal" userId="4c963f08-6a9c-4aeb-b720-ada0f5995b9b" providerId="ADAL" clId="{89A8F10B-16CC-488B-97D2-122D121DE2B4}" dt="2021-04-15T21:35:09.803" v="1283" actId="20577"/>
      <pc:docMkLst>
        <pc:docMk/>
      </pc:docMkLst>
      <pc:sldChg chg="del">
        <pc:chgData name="Olyvia Neal" userId="4c963f08-6a9c-4aeb-b720-ada0f5995b9b" providerId="ADAL" clId="{89A8F10B-16CC-488B-97D2-122D121DE2B4}" dt="2021-04-12T22:04:40.319" v="1226" actId="2696"/>
        <pc:sldMkLst>
          <pc:docMk/>
          <pc:sldMk cId="3833773525" sldId="309"/>
        </pc:sldMkLst>
      </pc:sldChg>
      <pc:sldChg chg="modSp">
        <pc:chgData name="Olyvia Neal" userId="4c963f08-6a9c-4aeb-b720-ada0f5995b9b" providerId="ADAL" clId="{89A8F10B-16CC-488B-97D2-122D121DE2B4}" dt="2021-04-12T22:02:00.500" v="1196" actId="114"/>
        <pc:sldMkLst>
          <pc:docMk/>
          <pc:sldMk cId="3514853794" sldId="310"/>
        </pc:sldMkLst>
        <pc:graphicFrameChg chg="mod">
          <ac:chgData name="Olyvia Neal" userId="4c963f08-6a9c-4aeb-b720-ada0f5995b9b" providerId="ADAL" clId="{89A8F10B-16CC-488B-97D2-122D121DE2B4}" dt="2021-04-12T22:02:00.500" v="1196" actId="114"/>
          <ac:graphicFrameMkLst>
            <pc:docMk/>
            <pc:sldMk cId="3514853794" sldId="310"/>
            <ac:graphicFrameMk id="6" creationId="{8528644D-373E-4F50-B1A7-5B4F8BE8EF40}"/>
          </ac:graphicFrameMkLst>
        </pc:graphicFrameChg>
      </pc:sldChg>
      <pc:sldChg chg="addSp delSp modSp mod setBg">
        <pc:chgData name="Olyvia Neal" userId="4c963f08-6a9c-4aeb-b720-ada0f5995b9b" providerId="ADAL" clId="{89A8F10B-16CC-488B-97D2-122D121DE2B4}" dt="2021-04-15T21:35:09.803" v="1283" actId="20577"/>
        <pc:sldMkLst>
          <pc:docMk/>
          <pc:sldMk cId="2640610553" sldId="311"/>
        </pc:sldMkLst>
        <pc:spChg chg="mod">
          <ac:chgData name="Olyvia Neal" userId="4c963f08-6a9c-4aeb-b720-ada0f5995b9b" providerId="ADAL" clId="{89A8F10B-16CC-488B-97D2-122D121DE2B4}" dt="2021-04-12T22:07:12.887" v="1245" actId="26606"/>
          <ac:spMkLst>
            <pc:docMk/>
            <pc:sldMk cId="2640610553" sldId="311"/>
            <ac:spMk id="2" creationId="{052C31BC-DD75-4C85-B91E-3C27D5C81906}"/>
          </ac:spMkLst>
        </pc:spChg>
        <pc:spChg chg="mod">
          <ac:chgData name="Olyvia Neal" userId="4c963f08-6a9c-4aeb-b720-ada0f5995b9b" providerId="ADAL" clId="{89A8F10B-16CC-488B-97D2-122D121DE2B4}" dt="2021-04-15T21:35:09.803" v="1283" actId="20577"/>
          <ac:spMkLst>
            <pc:docMk/>
            <pc:sldMk cId="2640610553" sldId="311"/>
            <ac:spMk id="3" creationId="{56ADA4E3-8B7C-4519-96EC-2215878FAE19}"/>
          </ac:spMkLst>
        </pc:spChg>
        <pc:spChg chg="add del">
          <ac:chgData name="Olyvia Neal" userId="4c963f08-6a9c-4aeb-b720-ada0f5995b9b" providerId="ADAL" clId="{89A8F10B-16CC-488B-97D2-122D121DE2B4}" dt="2021-04-12T22:07:12.887" v="1245" actId="26606"/>
          <ac:spMkLst>
            <pc:docMk/>
            <pc:sldMk cId="2640610553" sldId="311"/>
            <ac:spMk id="71" creationId="{84A3A5EB-931E-46DE-A692-6731DB9885FA}"/>
          </ac:spMkLst>
        </pc:spChg>
        <pc:spChg chg="add del">
          <ac:chgData name="Olyvia Neal" userId="4c963f08-6a9c-4aeb-b720-ada0f5995b9b" providerId="ADAL" clId="{89A8F10B-16CC-488B-97D2-122D121DE2B4}" dt="2021-04-12T22:07:12.887" v="1245" actId="26606"/>
          <ac:spMkLst>
            <pc:docMk/>
            <pc:sldMk cId="2640610553" sldId="311"/>
            <ac:spMk id="73" creationId="{2358634F-705D-44E4-9FBF-A406E2F9A439}"/>
          </ac:spMkLst>
        </pc:spChg>
        <pc:spChg chg="add del">
          <ac:chgData name="Olyvia Neal" userId="4c963f08-6a9c-4aeb-b720-ada0f5995b9b" providerId="ADAL" clId="{89A8F10B-16CC-488B-97D2-122D121DE2B4}" dt="2021-04-12T22:07:12.887" v="1245" actId="26606"/>
          <ac:spMkLst>
            <pc:docMk/>
            <pc:sldMk cId="2640610553" sldId="311"/>
            <ac:spMk id="75" creationId="{6FCFE1E3-A09C-4196-A99F-B7C3014E9604}"/>
          </ac:spMkLst>
        </pc:spChg>
        <pc:spChg chg="add del">
          <ac:chgData name="Olyvia Neal" userId="4c963f08-6a9c-4aeb-b720-ada0f5995b9b" providerId="ADAL" clId="{89A8F10B-16CC-488B-97D2-122D121DE2B4}" dt="2021-04-12T22:07:12.887" v="1245" actId="26606"/>
          <ac:spMkLst>
            <pc:docMk/>
            <pc:sldMk cId="2640610553" sldId="311"/>
            <ac:spMk id="80" creationId="{EB949D8D-8E17-4DBF-BEA8-13C57BF63803}"/>
          </ac:spMkLst>
        </pc:spChg>
        <pc:spChg chg="add del">
          <ac:chgData name="Olyvia Neal" userId="4c963f08-6a9c-4aeb-b720-ada0f5995b9b" providerId="ADAL" clId="{89A8F10B-16CC-488B-97D2-122D121DE2B4}" dt="2021-04-12T22:07:12.887" v="1245" actId="26606"/>
          <ac:spMkLst>
            <pc:docMk/>
            <pc:sldMk cId="2640610553" sldId="311"/>
            <ac:spMk id="82" creationId="{4BC6FC45-D4D9-4025-91DA-272D318D372B}"/>
          </ac:spMkLst>
        </pc:spChg>
        <pc:spChg chg="add del">
          <ac:chgData name="Olyvia Neal" userId="4c963f08-6a9c-4aeb-b720-ada0f5995b9b" providerId="ADAL" clId="{89A8F10B-16CC-488B-97D2-122D121DE2B4}" dt="2021-04-12T22:07:12.887" v="1245" actId="26606"/>
          <ac:spMkLst>
            <pc:docMk/>
            <pc:sldMk cId="2640610553" sldId="311"/>
            <ac:spMk id="84" creationId="{EA284212-C175-4C82-B112-A5208F70CB53}"/>
          </ac:spMkLst>
        </pc:spChg>
        <pc:picChg chg="mod ord">
          <ac:chgData name="Olyvia Neal" userId="4c963f08-6a9c-4aeb-b720-ada0f5995b9b" providerId="ADAL" clId="{89A8F10B-16CC-488B-97D2-122D121DE2B4}" dt="2021-04-12T22:07:12.887" v="1245" actId="26606"/>
          <ac:picMkLst>
            <pc:docMk/>
            <pc:sldMk cId="2640610553" sldId="311"/>
            <ac:picMk id="7" creationId="{ECB72DA6-97B6-4FC0-96C8-3CFAB253F82B}"/>
          </ac:picMkLst>
        </pc:picChg>
      </pc:sldChg>
      <pc:sldChg chg="addSp delSp modSp mod">
        <pc:chgData name="Olyvia Neal" userId="4c963f08-6a9c-4aeb-b720-ada0f5995b9b" providerId="ADAL" clId="{89A8F10B-16CC-488B-97D2-122D121DE2B4}" dt="2021-04-13T18:11:39.538" v="1282" actId="20577"/>
        <pc:sldMkLst>
          <pc:docMk/>
          <pc:sldMk cId="1924511289" sldId="313"/>
        </pc:sldMkLst>
        <pc:spChg chg="mod">
          <ac:chgData name="Olyvia Neal" userId="4c963f08-6a9c-4aeb-b720-ada0f5995b9b" providerId="ADAL" clId="{89A8F10B-16CC-488B-97D2-122D121DE2B4}" dt="2021-04-12T21:52:27.272" v="717" actId="1076"/>
          <ac:spMkLst>
            <pc:docMk/>
            <pc:sldMk cId="1924511289" sldId="313"/>
            <ac:spMk id="2" creationId="{2559EAC0-64EA-4D1E-BAE4-BAE36C0A2BFA}"/>
          </ac:spMkLst>
        </pc:spChg>
        <pc:spChg chg="mod">
          <ac:chgData name="Olyvia Neal" userId="4c963f08-6a9c-4aeb-b720-ada0f5995b9b" providerId="ADAL" clId="{89A8F10B-16CC-488B-97D2-122D121DE2B4}" dt="2021-04-13T18:11:39.538" v="1282" actId="20577"/>
          <ac:spMkLst>
            <pc:docMk/>
            <pc:sldMk cId="1924511289" sldId="313"/>
            <ac:spMk id="3" creationId="{BBCD52B4-EF05-4CC0-B470-88239382FB34}"/>
          </ac:spMkLst>
        </pc:spChg>
        <pc:spChg chg="add del mod">
          <ac:chgData name="Olyvia Neal" userId="4c963f08-6a9c-4aeb-b720-ada0f5995b9b" providerId="ADAL" clId="{89A8F10B-16CC-488B-97D2-122D121DE2B4}" dt="2021-04-12T21:52:09.829" v="716"/>
          <ac:spMkLst>
            <pc:docMk/>
            <pc:sldMk cId="1924511289" sldId="313"/>
            <ac:spMk id="4" creationId="{D9394C45-7DE7-47D6-BE0E-AB392C22AA7E}"/>
          </ac:spMkLst>
        </pc:spChg>
        <pc:spChg chg="add mod">
          <ac:chgData name="Olyvia Neal" userId="4c963f08-6a9c-4aeb-b720-ada0f5995b9b" providerId="ADAL" clId="{89A8F10B-16CC-488B-97D2-122D121DE2B4}" dt="2021-04-12T22:16:41.141" v="1278" actId="1076"/>
          <ac:spMkLst>
            <pc:docMk/>
            <pc:sldMk cId="1924511289" sldId="313"/>
            <ac:spMk id="6" creationId="{670D7AE9-5F3C-487C-B3CD-8FEBDDD501A1}"/>
          </ac:spMkLst>
        </pc:spChg>
        <pc:spChg chg="add del">
          <ac:chgData name="Olyvia Neal" userId="4c963f08-6a9c-4aeb-b720-ada0f5995b9b" providerId="ADAL" clId="{89A8F10B-16CC-488B-97D2-122D121DE2B4}" dt="2021-04-12T22:12:11.729" v="1262" actId="478"/>
          <ac:spMkLst>
            <pc:docMk/>
            <pc:sldMk cId="1924511289" sldId="313"/>
            <ac:spMk id="7" creationId="{E037B9C3-8696-4ED0-A1DF-12630D392EA2}"/>
          </ac:spMkLst>
        </pc:spChg>
        <pc:picChg chg="mod">
          <ac:chgData name="Olyvia Neal" userId="4c963f08-6a9c-4aeb-b720-ada0f5995b9b" providerId="ADAL" clId="{89A8F10B-16CC-488B-97D2-122D121DE2B4}" dt="2021-04-12T22:16:41.141" v="1278" actId="1076"/>
          <ac:picMkLst>
            <pc:docMk/>
            <pc:sldMk cId="1924511289" sldId="313"/>
            <ac:picMk id="5" creationId="{FC2ACC8D-B62A-4DA4-BA54-A21D7641A95D}"/>
          </ac:picMkLst>
        </pc:picChg>
        <pc:picChg chg="add del mod">
          <ac:chgData name="Olyvia Neal" userId="4c963f08-6a9c-4aeb-b720-ada0f5995b9b" providerId="ADAL" clId="{89A8F10B-16CC-488B-97D2-122D121DE2B4}" dt="2021-04-12T22:16:03.281" v="1273" actId="478"/>
          <ac:picMkLst>
            <pc:docMk/>
            <pc:sldMk cId="1924511289" sldId="313"/>
            <ac:picMk id="9" creationId="{AEED71A2-F922-46D8-89C9-5FA294D11325}"/>
          </ac:picMkLst>
        </pc:picChg>
        <pc:picChg chg="add del mod">
          <ac:chgData name="Olyvia Neal" userId="4c963f08-6a9c-4aeb-b720-ada0f5995b9b" providerId="ADAL" clId="{89A8F10B-16CC-488B-97D2-122D121DE2B4}" dt="2021-04-12T22:16:21.248" v="1274" actId="478"/>
          <ac:picMkLst>
            <pc:docMk/>
            <pc:sldMk cId="1924511289" sldId="313"/>
            <ac:picMk id="11" creationId="{D3769C98-6C4C-4C12-B14B-A7B027E0A334}"/>
          </ac:picMkLst>
        </pc:picChg>
        <pc:picChg chg="add mod">
          <ac:chgData name="Olyvia Neal" userId="4c963f08-6a9c-4aeb-b720-ada0f5995b9b" providerId="ADAL" clId="{89A8F10B-16CC-488B-97D2-122D121DE2B4}" dt="2021-04-12T22:16:34.504" v="1277" actId="1076"/>
          <ac:picMkLst>
            <pc:docMk/>
            <pc:sldMk cId="1924511289" sldId="313"/>
            <ac:picMk id="13" creationId="{C1AC90BF-CD7A-4E95-85A7-0AFFE964667B}"/>
          </ac:picMkLst>
        </pc:picChg>
      </pc:sldChg>
      <pc:sldChg chg="addSp delSp modSp mod">
        <pc:chgData name="Olyvia Neal" userId="4c963f08-6a9c-4aeb-b720-ada0f5995b9b" providerId="ADAL" clId="{89A8F10B-16CC-488B-97D2-122D121DE2B4}" dt="2021-04-12T22:05:36.198" v="1231" actId="1076"/>
        <pc:sldMkLst>
          <pc:docMk/>
          <pc:sldMk cId="2117620917" sldId="314"/>
        </pc:sldMkLst>
        <pc:spChg chg="mod">
          <ac:chgData name="Olyvia Neal" userId="4c963f08-6a9c-4aeb-b720-ada0f5995b9b" providerId="ADAL" clId="{89A8F10B-16CC-488B-97D2-122D121DE2B4}" dt="2021-04-12T22:05:36.198" v="1231" actId="1076"/>
          <ac:spMkLst>
            <pc:docMk/>
            <pc:sldMk cId="2117620917" sldId="314"/>
            <ac:spMk id="2" creationId="{514CD43A-C20F-49EA-A8B9-708990B239B1}"/>
          </ac:spMkLst>
        </pc:spChg>
        <pc:spChg chg="del mod">
          <ac:chgData name="Olyvia Neal" userId="4c963f08-6a9c-4aeb-b720-ada0f5995b9b" providerId="ADAL" clId="{89A8F10B-16CC-488B-97D2-122D121DE2B4}" dt="2021-04-12T22:05:02.984" v="1227" actId="26606"/>
          <ac:spMkLst>
            <pc:docMk/>
            <pc:sldMk cId="2117620917" sldId="314"/>
            <ac:spMk id="3" creationId="{E39FC221-9FAD-43D0-BE67-3D33BAF1B3B0}"/>
          </ac:spMkLst>
        </pc:spChg>
        <pc:graphicFrameChg chg="add mod">
          <ac:chgData name="Olyvia Neal" userId="4c963f08-6a9c-4aeb-b720-ada0f5995b9b" providerId="ADAL" clId="{89A8F10B-16CC-488B-97D2-122D121DE2B4}" dt="2021-04-12T22:05:20.697" v="1230" actId="962"/>
          <ac:graphicFrameMkLst>
            <pc:docMk/>
            <pc:sldMk cId="2117620917" sldId="314"/>
            <ac:graphicFrameMk id="7" creationId="{B0EFDC53-7779-47E6-8824-1477A9FE03E2}"/>
          </ac:graphicFrameMkLst>
        </pc:graphicFrameChg>
        <pc:picChg chg="add mod">
          <ac:chgData name="Olyvia Neal" userId="4c963f08-6a9c-4aeb-b720-ada0f5995b9b" providerId="ADAL" clId="{89A8F10B-16CC-488B-97D2-122D121DE2B4}" dt="2021-04-12T22:05:20.696" v="1229" actId="27614"/>
          <ac:picMkLst>
            <pc:docMk/>
            <pc:sldMk cId="2117620917" sldId="314"/>
            <ac:picMk id="5" creationId="{B05FD599-D066-46C0-9B09-6ED3EBDE0605}"/>
          </ac:picMkLst>
        </pc:pic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42A4E0-EC65-4AEC-B818-3B9A83D28224}" type="doc">
      <dgm:prSet loTypeId="urn:microsoft.com/office/officeart/2011/layout/CircleProcess" loCatId="process" qsTypeId="urn:microsoft.com/office/officeart/2005/8/quickstyle/simple1" qsCatId="simple" csTypeId="urn:microsoft.com/office/officeart/2005/8/colors/accent6_4" csCatId="accent6" phldr="1"/>
      <dgm:spPr/>
    </dgm:pt>
    <dgm:pt modelId="{CFCED4E5-3054-4E92-8423-9F1EE515ED85}">
      <dgm:prSet phldrT="[Text]"/>
      <dgm:spPr/>
      <dgm:t>
        <a:bodyPr/>
        <a:lstStyle/>
        <a:p>
          <a:r>
            <a:rPr lang="en-US" dirty="0"/>
            <a:t>March 6-7: The KPA Conference</a:t>
          </a:r>
        </a:p>
      </dgm:t>
    </dgm:pt>
    <dgm:pt modelId="{305756F1-1BD9-4D34-A232-704A6B10BDDA}" type="parTrans" cxnId="{1EB0F7EC-2377-4441-AA1A-78460FAFACCF}">
      <dgm:prSet/>
      <dgm:spPr/>
      <dgm:t>
        <a:bodyPr/>
        <a:lstStyle/>
        <a:p>
          <a:endParaRPr lang="en-US"/>
        </a:p>
      </dgm:t>
    </dgm:pt>
    <dgm:pt modelId="{96F99692-C6B1-4799-97E0-45AF3B1A4212}" type="sibTrans" cxnId="{1EB0F7EC-2377-4441-AA1A-78460FAFACCF}">
      <dgm:prSet/>
      <dgm:spPr/>
      <dgm:t>
        <a:bodyPr/>
        <a:lstStyle/>
        <a:p>
          <a:endParaRPr lang="en-US"/>
        </a:p>
      </dgm:t>
    </dgm:pt>
    <dgm:pt modelId="{EEF74D15-C34D-4E96-8FBE-3042F07D3D12}">
      <dgm:prSet phldrT="[Text]"/>
      <dgm:spPr/>
      <dgm:t>
        <a:bodyPr/>
        <a:lstStyle/>
        <a:p>
          <a:r>
            <a:rPr lang="en-US" dirty="0"/>
            <a:t>Oct. 1-Dec. 20: </a:t>
          </a:r>
        </a:p>
        <a:p>
          <a:r>
            <a:rPr lang="en-US" dirty="0"/>
            <a:t>Editorial Assistants read and edit all materials.</a:t>
          </a:r>
        </a:p>
      </dgm:t>
    </dgm:pt>
    <dgm:pt modelId="{C3C6A9E7-6B03-4427-9ECF-FF95C6C83111}" type="parTrans" cxnId="{B47BDF22-DDD4-4F2A-AC01-2A202AFA925D}">
      <dgm:prSet/>
      <dgm:spPr/>
      <dgm:t>
        <a:bodyPr/>
        <a:lstStyle/>
        <a:p>
          <a:endParaRPr lang="en-US"/>
        </a:p>
      </dgm:t>
    </dgm:pt>
    <dgm:pt modelId="{9DBD11AC-90B3-4F89-A710-E931B5594CC3}" type="sibTrans" cxnId="{B47BDF22-DDD4-4F2A-AC01-2A202AFA925D}">
      <dgm:prSet/>
      <dgm:spPr/>
      <dgm:t>
        <a:bodyPr/>
        <a:lstStyle/>
        <a:p>
          <a:endParaRPr lang="en-US"/>
        </a:p>
      </dgm:t>
    </dgm:pt>
    <dgm:pt modelId="{BFB5AB3B-486A-4ED7-8443-3DA0248E2C22}">
      <dgm:prSet phldrT="[Text]"/>
      <dgm:spPr/>
      <dgm:t>
        <a:bodyPr/>
        <a:lstStyle/>
        <a:p>
          <a:r>
            <a:rPr lang="en-US" dirty="0"/>
            <a:t>March 4-5: KPA Conference and </a:t>
          </a:r>
          <a:r>
            <a:rPr lang="en-US" i="1" dirty="0"/>
            <a:t>KPR Vol. 35</a:t>
          </a:r>
          <a:r>
            <a:rPr lang="en-US" dirty="0"/>
            <a:t> available.</a:t>
          </a:r>
        </a:p>
      </dgm:t>
    </dgm:pt>
    <dgm:pt modelId="{2B8CE038-4A8F-4522-8088-243389FD2175}" type="parTrans" cxnId="{09426574-3C69-4A01-8535-2FE00ED897B0}">
      <dgm:prSet/>
      <dgm:spPr/>
      <dgm:t>
        <a:bodyPr/>
        <a:lstStyle/>
        <a:p>
          <a:endParaRPr lang="en-US"/>
        </a:p>
      </dgm:t>
    </dgm:pt>
    <dgm:pt modelId="{75508B4A-1F89-49D3-8095-12D4AB4F3371}" type="sibTrans" cxnId="{09426574-3C69-4A01-8535-2FE00ED897B0}">
      <dgm:prSet/>
      <dgm:spPr/>
      <dgm:t>
        <a:bodyPr/>
        <a:lstStyle/>
        <a:p>
          <a:endParaRPr lang="en-US"/>
        </a:p>
      </dgm:t>
    </dgm:pt>
    <dgm:pt modelId="{CE2B99CB-3C0A-4D42-AA49-75FB6206FB35}">
      <dgm:prSet phldrT="[Text]"/>
      <dgm:spPr/>
      <dgm:t>
        <a:bodyPr/>
        <a:lstStyle/>
        <a:p>
          <a:r>
            <a:rPr lang="en-US" dirty="0"/>
            <a:t>June 1: Submissions sent to Editorial Committee</a:t>
          </a:r>
        </a:p>
      </dgm:t>
    </dgm:pt>
    <dgm:pt modelId="{21646C84-D8BB-47CB-8106-83F6A31F40B2}" type="parTrans" cxnId="{49015D86-182F-4D81-A4CA-3C5EBBA860A6}">
      <dgm:prSet/>
      <dgm:spPr/>
      <dgm:t>
        <a:bodyPr/>
        <a:lstStyle/>
        <a:p>
          <a:endParaRPr lang="en-US"/>
        </a:p>
      </dgm:t>
    </dgm:pt>
    <dgm:pt modelId="{EBA017E0-9730-4214-9138-4AEC5B964B6B}" type="sibTrans" cxnId="{49015D86-182F-4D81-A4CA-3C5EBBA860A6}">
      <dgm:prSet/>
      <dgm:spPr/>
      <dgm:t>
        <a:bodyPr/>
        <a:lstStyle/>
        <a:p>
          <a:endParaRPr lang="en-US"/>
        </a:p>
      </dgm:t>
    </dgm:pt>
    <dgm:pt modelId="{39548CFE-78A8-4562-A4A3-CD5534236F5F}">
      <dgm:prSet phldrT="[Text]"/>
      <dgm:spPr/>
      <dgm:t>
        <a:bodyPr/>
        <a:lstStyle/>
        <a:p>
          <a:r>
            <a:rPr lang="en-US" dirty="0"/>
            <a:t>March 12: Call for submissions to </a:t>
          </a:r>
          <a:r>
            <a:rPr lang="en-US" i="1" dirty="0"/>
            <a:t>KPR</a:t>
          </a:r>
          <a:r>
            <a:rPr lang="en-US" dirty="0"/>
            <a:t> to presenters</a:t>
          </a:r>
        </a:p>
      </dgm:t>
    </dgm:pt>
    <dgm:pt modelId="{AF52E517-DF29-4834-8DD8-E819A68D0B72}" type="parTrans" cxnId="{DE597ACB-0B72-47E2-9F75-208399229232}">
      <dgm:prSet/>
      <dgm:spPr/>
      <dgm:t>
        <a:bodyPr/>
        <a:lstStyle/>
        <a:p>
          <a:endParaRPr lang="en-US"/>
        </a:p>
      </dgm:t>
    </dgm:pt>
    <dgm:pt modelId="{FD49308E-A6E1-4CD9-8277-B7F6064A4044}" type="sibTrans" cxnId="{DE597ACB-0B72-47E2-9F75-208399229232}">
      <dgm:prSet/>
      <dgm:spPr/>
      <dgm:t>
        <a:bodyPr/>
        <a:lstStyle/>
        <a:p>
          <a:endParaRPr lang="en-US"/>
        </a:p>
      </dgm:t>
    </dgm:pt>
    <dgm:pt modelId="{51544C96-3D14-46F7-AF68-2CFBDF35E09A}">
      <dgm:prSet phldrT="[Text]"/>
      <dgm:spPr/>
      <dgm:t>
        <a:bodyPr/>
        <a:lstStyle/>
        <a:p>
          <a:r>
            <a:rPr lang="en-US" dirty="0"/>
            <a:t>Feb. 1: </a:t>
          </a:r>
        </a:p>
        <a:p>
          <a:r>
            <a:rPr lang="en-US" dirty="0"/>
            <a:t>First draft of </a:t>
          </a:r>
          <a:r>
            <a:rPr lang="en-US" i="1" dirty="0"/>
            <a:t>KPR </a:t>
          </a:r>
          <a:r>
            <a:rPr lang="en-US" i="0" dirty="0"/>
            <a:t>sent for proofreading</a:t>
          </a:r>
          <a:r>
            <a:rPr lang="en-US" i="1" dirty="0"/>
            <a:t>.</a:t>
          </a:r>
          <a:endParaRPr lang="en-US" dirty="0"/>
        </a:p>
      </dgm:t>
    </dgm:pt>
    <dgm:pt modelId="{64612D57-FF06-4999-82FB-3EFDBB67FECA}" type="parTrans" cxnId="{B87A6579-904B-450E-A0CB-878D7E2A393F}">
      <dgm:prSet/>
      <dgm:spPr/>
      <dgm:t>
        <a:bodyPr/>
        <a:lstStyle/>
        <a:p>
          <a:endParaRPr lang="en-US"/>
        </a:p>
      </dgm:t>
    </dgm:pt>
    <dgm:pt modelId="{7102E3F0-326C-480B-9260-A9AD5BE32770}" type="sibTrans" cxnId="{B87A6579-904B-450E-A0CB-878D7E2A393F}">
      <dgm:prSet/>
      <dgm:spPr/>
      <dgm:t>
        <a:bodyPr/>
        <a:lstStyle/>
        <a:p>
          <a:endParaRPr lang="en-US"/>
        </a:p>
      </dgm:t>
    </dgm:pt>
    <dgm:pt modelId="{5D9C3278-A7D5-4D4A-B250-24EC8A22C988}">
      <dgm:prSet phldrT="[Text]"/>
      <dgm:spPr/>
      <dgm:t>
        <a:bodyPr/>
        <a:lstStyle/>
        <a:p>
          <a:r>
            <a:rPr lang="en-US" dirty="0"/>
            <a:t>February 7-27: Second proofread of KPR.</a:t>
          </a:r>
        </a:p>
      </dgm:t>
    </dgm:pt>
    <dgm:pt modelId="{6C667B6A-440F-43F0-A9BA-68E93C6770AB}" type="parTrans" cxnId="{C89F9644-C0D1-4D7F-9B27-21FEBAFA1A14}">
      <dgm:prSet/>
      <dgm:spPr/>
      <dgm:t>
        <a:bodyPr/>
        <a:lstStyle/>
        <a:p>
          <a:endParaRPr lang="en-US"/>
        </a:p>
      </dgm:t>
    </dgm:pt>
    <dgm:pt modelId="{CE8C2A3E-68B0-49B9-8EA7-A44650C2D561}" type="sibTrans" cxnId="{C89F9644-C0D1-4D7F-9B27-21FEBAFA1A14}">
      <dgm:prSet/>
      <dgm:spPr/>
      <dgm:t>
        <a:bodyPr/>
        <a:lstStyle/>
        <a:p>
          <a:endParaRPr lang="en-US"/>
        </a:p>
      </dgm:t>
    </dgm:pt>
    <dgm:pt modelId="{4A09ED6C-B60B-4CB2-9C2D-C8A2BE20E3D8}" type="pres">
      <dgm:prSet presAssocID="{5442A4E0-EC65-4AEC-B818-3B9A83D28224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31BE12E2-15AB-4078-B083-14E466CA2D58}" type="pres">
      <dgm:prSet presAssocID="{BFB5AB3B-486A-4ED7-8443-3DA0248E2C22}" presName="Accent7" presStyleCnt="0"/>
      <dgm:spPr/>
    </dgm:pt>
    <dgm:pt modelId="{B5C1F0F4-4458-4965-8FAF-575A536EE03B}" type="pres">
      <dgm:prSet presAssocID="{BFB5AB3B-486A-4ED7-8443-3DA0248E2C22}" presName="Accent" presStyleLbl="node1" presStyleIdx="0" presStyleCnt="7"/>
      <dgm:spPr/>
    </dgm:pt>
    <dgm:pt modelId="{9F1A4FF8-13B9-4BA7-B099-0996C76D1107}" type="pres">
      <dgm:prSet presAssocID="{BFB5AB3B-486A-4ED7-8443-3DA0248E2C22}" presName="ParentBackground7" presStyleCnt="0"/>
      <dgm:spPr/>
    </dgm:pt>
    <dgm:pt modelId="{205EC7C3-BB32-487E-B997-B4E0CE01638A}" type="pres">
      <dgm:prSet presAssocID="{BFB5AB3B-486A-4ED7-8443-3DA0248E2C22}" presName="ParentBackground" presStyleLbl="fgAcc1" presStyleIdx="0" presStyleCnt="7"/>
      <dgm:spPr/>
    </dgm:pt>
    <dgm:pt modelId="{B58F72FC-E50F-4236-8761-09E366F8BD07}" type="pres">
      <dgm:prSet presAssocID="{BFB5AB3B-486A-4ED7-8443-3DA0248E2C22}" presName="Parent7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169DE01D-0BBB-45C2-9B9F-543CE6AAC74C}" type="pres">
      <dgm:prSet presAssocID="{5D9C3278-A7D5-4D4A-B250-24EC8A22C988}" presName="Accent6" presStyleCnt="0"/>
      <dgm:spPr/>
    </dgm:pt>
    <dgm:pt modelId="{03365835-12CD-4FE2-AC46-2059DAB487E9}" type="pres">
      <dgm:prSet presAssocID="{5D9C3278-A7D5-4D4A-B250-24EC8A22C988}" presName="Accent" presStyleLbl="node1" presStyleIdx="1" presStyleCnt="7"/>
      <dgm:spPr/>
    </dgm:pt>
    <dgm:pt modelId="{A586C388-2763-420E-BF06-2BF6A9B861DC}" type="pres">
      <dgm:prSet presAssocID="{5D9C3278-A7D5-4D4A-B250-24EC8A22C988}" presName="ParentBackground6" presStyleCnt="0"/>
      <dgm:spPr/>
    </dgm:pt>
    <dgm:pt modelId="{B7DBF4EF-DAB8-4183-8254-D8AA91B484F7}" type="pres">
      <dgm:prSet presAssocID="{5D9C3278-A7D5-4D4A-B250-24EC8A22C988}" presName="ParentBackground" presStyleLbl="fgAcc1" presStyleIdx="1" presStyleCnt="7"/>
      <dgm:spPr/>
    </dgm:pt>
    <dgm:pt modelId="{6AD6DE45-346D-44E1-81FA-CA47C581AF6E}" type="pres">
      <dgm:prSet presAssocID="{5D9C3278-A7D5-4D4A-B250-24EC8A22C988}" presName="Parent6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77BB78C4-9615-435F-898C-A3C2356DAAC5}" type="pres">
      <dgm:prSet presAssocID="{51544C96-3D14-46F7-AF68-2CFBDF35E09A}" presName="Accent5" presStyleCnt="0"/>
      <dgm:spPr/>
    </dgm:pt>
    <dgm:pt modelId="{BACA3A4E-1E08-4E9D-AEDB-901081E48D77}" type="pres">
      <dgm:prSet presAssocID="{51544C96-3D14-46F7-AF68-2CFBDF35E09A}" presName="Accent" presStyleLbl="node1" presStyleIdx="2" presStyleCnt="7"/>
      <dgm:spPr/>
    </dgm:pt>
    <dgm:pt modelId="{6D9CBDD7-6243-43E5-9C22-042F27E616B6}" type="pres">
      <dgm:prSet presAssocID="{51544C96-3D14-46F7-AF68-2CFBDF35E09A}" presName="ParentBackground5" presStyleCnt="0"/>
      <dgm:spPr/>
    </dgm:pt>
    <dgm:pt modelId="{77ACCE46-64CD-45ED-881A-FEEA094AD81A}" type="pres">
      <dgm:prSet presAssocID="{51544C96-3D14-46F7-AF68-2CFBDF35E09A}" presName="ParentBackground" presStyleLbl="fgAcc1" presStyleIdx="2" presStyleCnt="7"/>
      <dgm:spPr/>
    </dgm:pt>
    <dgm:pt modelId="{63E874A0-40F8-4583-9F14-E1E0F374DE78}" type="pres">
      <dgm:prSet presAssocID="{51544C96-3D14-46F7-AF68-2CFBDF35E09A}" presName="Parent5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966D993B-CFBC-4203-8AE2-CD33398D2EBD}" type="pres">
      <dgm:prSet presAssocID="{EEF74D15-C34D-4E96-8FBE-3042F07D3D12}" presName="Accent4" presStyleCnt="0"/>
      <dgm:spPr/>
    </dgm:pt>
    <dgm:pt modelId="{881A90B1-F274-49CC-BD56-7E8007AD1BE3}" type="pres">
      <dgm:prSet presAssocID="{EEF74D15-C34D-4E96-8FBE-3042F07D3D12}" presName="Accent" presStyleLbl="node1" presStyleIdx="3" presStyleCnt="7"/>
      <dgm:spPr/>
    </dgm:pt>
    <dgm:pt modelId="{B5FAF80F-1A1E-40CA-92DB-D6F49D8DB648}" type="pres">
      <dgm:prSet presAssocID="{EEF74D15-C34D-4E96-8FBE-3042F07D3D12}" presName="ParentBackground4" presStyleCnt="0"/>
      <dgm:spPr/>
    </dgm:pt>
    <dgm:pt modelId="{E34A733C-4FF7-45FC-85CE-5BA45C5534E8}" type="pres">
      <dgm:prSet presAssocID="{EEF74D15-C34D-4E96-8FBE-3042F07D3D12}" presName="ParentBackground" presStyleLbl="fgAcc1" presStyleIdx="3" presStyleCnt="7"/>
      <dgm:spPr/>
    </dgm:pt>
    <dgm:pt modelId="{FB303EFF-5087-49AC-A6DC-7F54970A8734}" type="pres">
      <dgm:prSet presAssocID="{EEF74D15-C34D-4E96-8FBE-3042F07D3D12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8E4A37CF-3E5F-4E4F-9991-B87F96FD6FA8}" type="pres">
      <dgm:prSet presAssocID="{CE2B99CB-3C0A-4D42-AA49-75FB6206FB35}" presName="Accent3" presStyleCnt="0"/>
      <dgm:spPr/>
    </dgm:pt>
    <dgm:pt modelId="{24E729F5-099E-4876-B335-5382E392EC1E}" type="pres">
      <dgm:prSet presAssocID="{CE2B99CB-3C0A-4D42-AA49-75FB6206FB35}" presName="Accent" presStyleLbl="node1" presStyleIdx="4" presStyleCnt="7"/>
      <dgm:spPr/>
    </dgm:pt>
    <dgm:pt modelId="{A3B2D361-6841-435D-8120-3C2CB79BA9AC}" type="pres">
      <dgm:prSet presAssocID="{CE2B99CB-3C0A-4D42-AA49-75FB6206FB35}" presName="ParentBackground3" presStyleCnt="0"/>
      <dgm:spPr/>
    </dgm:pt>
    <dgm:pt modelId="{AC01D9D4-F159-440A-AEF5-7075134BEEA1}" type="pres">
      <dgm:prSet presAssocID="{CE2B99CB-3C0A-4D42-AA49-75FB6206FB35}" presName="ParentBackground" presStyleLbl="fgAcc1" presStyleIdx="4" presStyleCnt="7"/>
      <dgm:spPr/>
    </dgm:pt>
    <dgm:pt modelId="{16A845B8-779B-4C14-8F3B-802EB60BDD7C}" type="pres">
      <dgm:prSet presAssocID="{CE2B99CB-3C0A-4D42-AA49-75FB6206FB35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1B3D49EF-9459-451D-8B29-CB9A507D3BBF}" type="pres">
      <dgm:prSet presAssocID="{39548CFE-78A8-4562-A4A3-CD5534236F5F}" presName="Accent2" presStyleCnt="0"/>
      <dgm:spPr/>
    </dgm:pt>
    <dgm:pt modelId="{6FD7C3DD-E678-4FEC-863D-E684CD300326}" type="pres">
      <dgm:prSet presAssocID="{39548CFE-78A8-4562-A4A3-CD5534236F5F}" presName="Accent" presStyleLbl="node1" presStyleIdx="5" presStyleCnt="7"/>
      <dgm:spPr/>
    </dgm:pt>
    <dgm:pt modelId="{1420E204-4134-49C8-B356-0CF8D5AE84FF}" type="pres">
      <dgm:prSet presAssocID="{39548CFE-78A8-4562-A4A3-CD5534236F5F}" presName="ParentBackground2" presStyleCnt="0"/>
      <dgm:spPr/>
    </dgm:pt>
    <dgm:pt modelId="{7BE4D42C-151C-4D38-B972-8BC8011AB0DC}" type="pres">
      <dgm:prSet presAssocID="{39548CFE-78A8-4562-A4A3-CD5534236F5F}" presName="ParentBackground" presStyleLbl="fgAcc1" presStyleIdx="5" presStyleCnt="7"/>
      <dgm:spPr/>
    </dgm:pt>
    <dgm:pt modelId="{E753B2E6-B590-4886-A4DF-5DBEAB4D57B7}" type="pres">
      <dgm:prSet presAssocID="{39548CFE-78A8-4562-A4A3-CD5534236F5F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98035C5F-9221-4A30-A652-78297D3F3AF1}" type="pres">
      <dgm:prSet presAssocID="{CFCED4E5-3054-4E92-8423-9F1EE515ED85}" presName="Accent1" presStyleCnt="0"/>
      <dgm:spPr/>
    </dgm:pt>
    <dgm:pt modelId="{E4826F7D-96C7-4DDD-82F0-1707539FDD07}" type="pres">
      <dgm:prSet presAssocID="{CFCED4E5-3054-4E92-8423-9F1EE515ED85}" presName="Accent" presStyleLbl="node1" presStyleIdx="6" presStyleCnt="7"/>
      <dgm:spPr/>
    </dgm:pt>
    <dgm:pt modelId="{A7E07706-56F3-48DE-B825-77E00A44F940}" type="pres">
      <dgm:prSet presAssocID="{CFCED4E5-3054-4E92-8423-9F1EE515ED85}" presName="ParentBackground1" presStyleCnt="0"/>
      <dgm:spPr/>
    </dgm:pt>
    <dgm:pt modelId="{D8B6C7BC-001D-44B7-8E28-99E76E53BDAE}" type="pres">
      <dgm:prSet presAssocID="{CFCED4E5-3054-4E92-8423-9F1EE515ED85}" presName="ParentBackground" presStyleLbl="fgAcc1" presStyleIdx="6" presStyleCnt="7"/>
      <dgm:spPr/>
    </dgm:pt>
    <dgm:pt modelId="{74F2AF4A-E346-4A1E-AF72-F991B366BBA4}" type="pres">
      <dgm:prSet presAssocID="{CFCED4E5-3054-4E92-8423-9F1EE515ED8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581F920E-0D71-44DA-8C67-FDCA2FCFBC3E}" type="presOf" srcId="{51544C96-3D14-46F7-AF68-2CFBDF35E09A}" destId="{63E874A0-40F8-4583-9F14-E1E0F374DE78}" srcOrd="1" destOrd="0" presId="urn:microsoft.com/office/officeart/2011/layout/CircleProcess"/>
    <dgm:cxn modelId="{016EE113-6661-4962-B151-E794BB709BEE}" type="presOf" srcId="{BFB5AB3B-486A-4ED7-8443-3DA0248E2C22}" destId="{B58F72FC-E50F-4236-8761-09E366F8BD07}" srcOrd="1" destOrd="0" presId="urn:microsoft.com/office/officeart/2011/layout/CircleProcess"/>
    <dgm:cxn modelId="{B7713714-22F5-4D58-A645-3DD0826B14DB}" type="presOf" srcId="{51544C96-3D14-46F7-AF68-2CFBDF35E09A}" destId="{77ACCE46-64CD-45ED-881A-FEEA094AD81A}" srcOrd="0" destOrd="0" presId="urn:microsoft.com/office/officeart/2011/layout/CircleProcess"/>
    <dgm:cxn modelId="{76C51B1E-CE82-44D3-A258-07D6B6A7C8FB}" type="presOf" srcId="{CE2B99CB-3C0A-4D42-AA49-75FB6206FB35}" destId="{16A845B8-779B-4C14-8F3B-802EB60BDD7C}" srcOrd="1" destOrd="0" presId="urn:microsoft.com/office/officeart/2011/layout/CircleProcess"/>
    <dgm:cxn modelId="{B47BDF22-DDD4-4F2A-AC01-2A202AFA925D}" srcId="{5442A4E0-EC65-4AEC-B818-3B9A83D28224}" destId="{EEF74D15-C34D-4E96-8FBE-3042F07D3D12}" srcOrd="3" destOrd="0" parTransId="{C3C6A9E7-6B03-4427-9ECF-FF95C6C83111}" sibTransId="{9DBD11AC-90B3-4F89-A710-E931B5594CC3}"/>
    <dgm:cxn modelId="{8C178B27-F80A-4105-A90A-A97508472921}" type="presOf" srcId="{CE2B99CB-3C0A-4D42-AA49-75FB6206FB35}" destId="{AC01D9D4-F159-440A-AEF5-7075134BEEA1}" srcOrd="0" destOrd="0" presId="urn:microsoft.com/office/officeart/2011/layout/CircleProcess"/>
    <dgm:cxn modelId="{C89F9644-C0D1-4D7F-9B27-21FEBAFA1A14}" srcId="{5442A4E0-EC65-4AEC-B818-3B9A83D28224}" destId="{5D9C3278-A7D5-4D4A-B250-24EC8A22C988}" srcOrd="5" destOrd="0" parTransId="{6C667B6A-440F-43F0-A9BA-68E93C6770AB}" sibTransId="{CE8C2A3E-68B0-49B9-8EA7-A44650C2D561}"/>
    <dgm:cxn modelId="{E79AD044-F628-4CB4-8FB6-F80EC7B38BB5}" type="presOf" srcId="{5D9C3278-A7D5-4D4A-B250-24EC8A22C988}" destId="{B7DBF4EF-DAB8-4183-8254-D8AA91B484F7}" srcOrd="0" destOrd="0" presId="urn:microsoft.com/office/officeart/2011/layout/CircleProcess"/>
    <dgm:cxn modelId="{09426574-3C69-4A01-8535-2FE00ED897B0}" srcId="{5442A4E0-EC65-4AEC-B818-3B9A83D28224}" destId="{BFB5AB3B-486A-4ED7-8443-3DA0248E2C22}" srcOrd="6" destOrd="0" parTransId="{2B8CE038-4A8F-4522-8088-243389FD2175}" sibTransId="{75508B4A-1F89-49D3-8095-12D4AB4F3371}"/>
    <dgm:cxn modelId="{B87A6579-904B-450E-A0CB-878D7E2A393F}" srcId="{5442A4E0-EC65-4AEC-B818-3B9A83D28224}" destId="{51544C96-3D14-46F7-AF68-2CFBDF35E09A}" srcOrd="4" destOrd="0" parTransId="{64612D57-FF06-4999-82FB-3EFDBB67FECA}" sibTransId="{7102E3F0-326C-480B-9260-A9AD5BE32770}"/>
    <dgm:cxn modelId="{0705B979-ABBA-49DD-96D6-E8B4BE4E6D90}" type="presOf" srcId="{39548CFE-78A8-4562-A4A3-CD5534236F5F}" destId="{7BE4D42C-151C-4D38-B972-8BC8011AB0DC}" srcOrd="0" destOrd="0" presId="urn:microsoft.com/office/officeart/2011/layout/CircleProcess"/>
    <dgm:cxn modelId="{21E4C47D-E263-4978-90F1-F6AC7827F934}" type="presOf" srcId="{EEF74D15-C34D-4E96-8FBE-3042F07D3D12}" destId="{FB303EFF-5087-49AC-A6DC-7F54970A8734}" srcOrd="1" destOrd="0" presId="urn:microsoft.com/office/officeart/2011/layout/CircleProcess"/>
    <dgm:cxn modelId="{99CBE381-218C-4F25-B502-6C5066B6D51E}" type="presOf" srcId="{5D9C3278-A7D5-4D4A-B250-24EC8A22C988}" destId="{6AD6DE45-346D-44E1-81FA-CA47C581AF6E}" srcOrd="1" destOrd="0" presId="urn:microsoft.com/office/officeart/2011/layout/CircleProcess"/>
    <dgm:cxn modelId="{5CCD0B86-D5F0-4966-80C3-597DF6CF7DE6}" type="presOf" srcId="{CFCED4E5-3054-4E92-8423-9F1EE515ED85}" destId="{D8B6C7BC-001D-44B7-8E28-99E76E53BDAE}" srcOrd="0" destOrd="0" presId="urn:microsoft.com/office/officeart/2011/layout/CircleProcess"/>
    <dgm:cxn modelId="{49015D86-182F-4D81-A4CA-3C5EBBA860A6}" srcId="{5442A4E0-EC65-4AEC-B818-3B9A83D28224}" destId="{CE2B99CB-3C0A-4D42-AA49-75FB6206FB35}" srcOrd="2" destOrd="0" parTransId="{21646C84-D8BB-47CB-8106-83F6A31F40B2}" sibTransId="{EBA017E0-9730-4214-9138-4AEC5B964B6B}"/>
    <dgm:cxn modelId="{E2D8E78C-372E-4522-8C02-7EA49216DE10}" type="presOf" srcId="{EEF74D15-C34D-4E96-8FBE-3042F07D3D12}" destId="{E34A733C-4FF7-45FC-85CE-5BA45C5534E8}" srcOrd="0" destOrd="0" presId="urn:microsoft.com/office/officeart/2011/layout/CircleProcess"/>
    <dgm:cxn modelId="{77F3E793-0DA9-4D76-9C14-2F37283D3FFE}" type="presOf" srcId="{5442A4E0-EC65-4AEC-B818-3B9A83D28224}" destId="{4A09ED6C-B60B-4CB2-9C2D-C8A2BE20E3D8}" srcOrd="0" destOrd="0" presId="urn:microsoft.com/office/officeart/2011/layout/CircleProcess"/>
    <dgm:cxn modelId="{4BB5F996-9B70-4B0B-8078-7A58B913702E}" type="presOf" srcId="{BFB5AB3B-486A-4ED7-8443-3DA0248E2C22}" destId="{205EC7C3-BB32-487E-B997-B4E0CE01638A}" srcOrd="0" destOrd="0" presId="urn:microsoft.com/office/officeart/2011/layout/CircleProcess"/>
    <dgm:cxn modelId="{97070DAB-B4CC-4F97-9221-BF5E265D6E1C}" type="presOf" srcId="{CFCED4E5-3054-4E92-8423-9F1EE515ED85}" destId="{74F2AF4A-E346-4A1E-AF72-F991B366BBA4}" srcOrd="1" destOrd="0" presId="urn:microsoft.com/office/officeart/2011/layout/CircleProcess"/>
    <dgm:cxn modelId="{DE597ACB-0B72-47E2-9F75-208399229232}" srcId="{5442A4E0-EC65-4AEC-B818-3B9A83D28224}" destId="{39548CFE-78A8-4562-A4A3-CD5534236F5F}" srcOrd="1" destOrd="0" parTransId="{AF52E517-DF29-4834-8DD8-E819A68D0B72}" sibTransId="{FD49308E-A6E1-4CD9-8277-B7F6064A4044}"/>
    <dgm:cxn modelId="{E82F2ECE-A1D9-4F51-82B1-6C9CE64C55C5}" type="presOf" srcId="{39548CFE-78A8-4562-A4A3-CD5534236F5F}" destId="{E753B2E6-B590-4886-A4DF-5DBEAB4D57B7}" srcOrd="1" destOrd="0" presId="urn:microsoft.com/office/officeart/2011/layout/CircleProcess"/>
    <dgm:cxn modelId="{1EB0F7EC-2377-4441-AA1A-78460FAFACCF}" srcId="{5442A4E0-EC65-4AEC-B818-3B9A83D28224}" destId="{CFCED4E5-3054-4E92-8423-9F1EE515ED85}" srcOrd="0" destOrd="0" parTransId="{305756F1-1BD9-4D34-A232-704A6B10BDDA}" sibTransId="{96F99692-C6B1-4799-97E0-45AF3B1A4212}"/>
    <dgm:cxn modelId="{3325A215-3E71-4D4F-BE44-7E1C5C89D648}" type="presParOf" srcId="{4A09ED6C-B60B-4CB2-9C2D-C8A2BE20E3D8}" destId="{31BE12E2-15AB-4078-B083-14E466CA2D58}" srcOrd="0" destOrd="0" presId="urn:microsoft.com/office/officeart/2011/layout/CircleProcess"/>
    <dgm:cxn modelId="{BFDBE2EF-1B35-497F-AAEC-0FC3EAC56C98}" type="presParOf" srcId="{31BE12E2-15AB-4078-B083-14E466CA2D58}" destId="{B5C1F0F4-4458-4965-8FAF-575A536EE03B}" srcOrd="0" destOrd="0" presId="urn:microsoft.com/office/officeart/2011/layout/CircleProcess"/>
    <dgm:cxn modelId="{CEC325B3-ECA1-4BA6-B661-285B22C153C3}" type="presParOf" srcId="{4A09ED6C-B60B-4CB2-9C2D-C8A2BE20E3D8}" destId="{9F1A4FF8-13B9-4BA7-B099-0996C76D1107}" srcOrd="1" destOrd="0" presId="urn:microsoft.com/office/officeart/2011/layout/CircleProcess"/>
    <dgm:cxn modelId="{87750ACE-E61C-49C4-8463-61B7667C209B}" type="presParOf" srcId="{9F1A4FF8-13B9-4BA7-B099-0996C76D1107}" destId="{205EC7C3-BB32-487E-B997-B4E0CE01638A}" srcOrd="0" destOrd="0" presId="urn:microsoft.com/office/officeart/2011/layout/CircleProcess"/>
    <dgm:cxn modelId="{7F2D69A0-DD51-48E2-9997-8A35D800BFD4}" type="presParOf" srcId="{4A09ED6C-B60B-4CB2-9C2D-C8A2BE20E3D8}" destId="{B58F72FC-E50F-4236-8761-09E366F8BD07}" srcOrd="2" destOrd="0" presId="urn:microsoft.com/office/officeart/2011/layout/CircleProcess"/>
    <dgm:cxn modelId="{0CD84CB9-14D3-4251-82BC-B5188F79DCD9}" type="presParOf" srcId="{4A09ED6C-B60B-4CB2-9C2D-C8A2BE20E3D8}" destId="{169DE01D-0BBB-45C2-9B9F-543CE6AAC74C}" srcOrd="3" destOrd="0" presId="urn:microsoft.com/office/officeart/2011/layout/CircleProcess"/>
    <dgm:cxn modelId="{6B8EC1B7-DAFA-4578-9151-85C164BC92AE}" type="presParOf" srcId="{169DE01D-0BBB-45C2-9B9F-543CE6AAC74C}" destId="{03365835-12CD-4FE2-AC46-2059DAB487E9}" srcOrd="0" destOrd="0" presId="urn:microsoft.com/office/officeart/2011/layout/CircleProcess"/>
    <dgm:cxn modelId="{2E1A16C5-9DEB-452E-BF0B-96D96A3B07D2}" type="presParOf" srcId="{4A09ED6C-B60B-4CB2-9C2D-C8A2BE20E3D8}" destId="{A586C388-2763-420E-BF06-2BF6A9B861DC}" srcOrd="4" destOrd="0" presId="urn:microsoft.com/office/officeart/2011/layout/CircleProcess"/>
    <dgm:cxn modelId="{FBDB529C-8C6A-4792-A94D-CEE8D00A05A6}" type="presParOf" srcId="{A586C388-2763-420E-BF06-2BF6A9B861DC}" destId="{B7DBF4EF-DAB8-4183-8254-D8AA91B484F7}" srcOrd="0" destOrd="0" presId="urn:microsoft.com/office/officeart/2011/layout/CircleProcess"/>
    <dgm:cxn modelId="{0BFC17DF-0C51-4600-A28A-6DB794935BD7}" type="presParOf" srcId="{4A09ED6C-B60B-4CB2-9C2D-C8A2BE20E3D8}" destId="{6AD6DE45-346D-44E1-81FA-CA47C581AF6E}" srcOrd="5" destOrd="0" presId="urn:microsoft.com/office/officeart/2011/layout/CircleProcess"/>
    <dgm:cxn modelId="{CD7F0C68-59DC-489D-86D6-C8CD78575317}" type="presParOf" srcId="{4A09ED6C-B60B-4CB2-9C2D-C8A2BE20E3D8}" destId="{77BB78C4-9615-435F-898C-A3C2356DAAC5}" srcOrd="6" destOrd="0" presId="urn:microsoft.com/office/officeart/2011/layout/CircleProcess"/>
    <dgm:cxn modelId="{41481170-DF68-4B49-B60B-DD22D3C160CC}" type="presParOf" srcId="{77BB78C4-9615-435F-898C-A3C2356DAAC5}" destId="{BACA3A4E-1E08-4E9D-AEDB-901081E48D77}" srcOrd="0" destOrd="0" presId="urn:microsoft.com/office/officeart/2011/layout/CircleProcess"/>
    <dgm:cxn modelId="{49F50C5A-04DF-478D-8009-A609468439BB}" type="presParOf" srcId="{4A09ED6C-B60B-4CB2-9C2D-C8A2BE20E3D8}" destId="{6D9CBDD7-6243-43E5-9C22-042F27E616B6}" srcOrd="7" destOrd="0" presId="urn:microsoft.com/office/officeart/2011/layout/CircleProcess"/>
    <dgm:cxn modelId="{86E65339-9EFD-459B-97C0-9268330F83F4}" type="presParOf" srcId="{6D9CBDD7-6243-43E5-9C22-042F27E616B6}" destId="{77ACCE46-64CD-45ED-881A-FEEA094AD81A}" srcOrd="0" destOrd="0" presId="urn:microsoft.com/office/officeart/2011/layout/CircleProcess"/>
    <dgm:cxn modelId="{CC7F904E-573D-4DEC-BBCA-536C42E96B5E}" type="presParOf" srcId="{4A09ED6C-B60B-4CB2-9C2D-C8A2BE20E3D8}" destId="{63E874A0-40F8-4583-9F14-E1E0F374DE78}" srcOrd="8" destOrd="0" presId="urn:microsoft.com/office/officeart/2011/layout/CircleProcess"/>
    <dgm:cxn modelId="{BF7DE28B-A943-43F4-89F6-1B849D139542}" type="presParOf" srcId="{4A09ED6C-B60B-4CB2-9C2D-C8A2BE20E3D8}" destId="{966D993B-CFBC-4203-8AE2-CD33398D2EBD}" srcOrd="9" destOrd="0" presId="urn:microsoft.com/office/officeart/2011/layout/CircleProcess"/>
    <dgm:cxn modelId="{00EAC88B-35C8-4945-BFFC-5A32EE0D09B9}" type="presParOf" srcId="{966D993B-CFBC-4203-8AE2-CD33398D2EBD}" destId="{881A90B1-F274-49CC-BD56-7E8007AD1BE3}" srcOrd="0" destOrd="0" presId="urn:microsoft.com/office/officeart/2011/layout/CircleProcess"/>
    <dgm:cxn modelId="{C84EED91-EA7E-4639-80E3-02C925D36DBD}" type="presParOf" srcId="{4A09ED6C-B60B-4CB2-9C2D-C8A2BE20E3D8}" destId="{B5FAF80F-1A1E-40CA-92DB-D6F49D8DB648}" srcOrd="10" destOrd="0" presId="urn:microsoft.com/office/officeart/2011/layout/CircleProcess"/>
    <dgm:cxn modelId="{F5DBBA5F-8251-44A2-9115-919282665E01}" type="presParOf" srcId="{B5FAF80F-1A1E-40CA-92DB-D6F49D8DB648}" destId="{E34A733C-4FF7-45FC-85CE-5BA45C5534E8}" srcOrd="0" destOrd="0" presId="urn:microsoft.com/office/officeart/2011/layout/CircleProcess"/>
    <dgm:cxn modelId="{FBCA75C3-6F37-42B7-9C72-9010F9AA2D3D}" type="presParOf" srcId="{4A09ED6C-B60B-4CB2-9C2D-C8A2BE20E3D8}" destId="{FB303EFF-5087-49AC-A6DC-7F54970A8734}" srcOrd="11" destOrd="0" presId="urn:microsoft.com/office/officeart/2011/layout/CircleProcess"/>
    <dgm:cxn modelId="{E4B83A5F-186E-4CDC-ABBA-11E50AB7BBA4}" type="presParOf" srcId="{4A09ED6C-B60B-4CB2-9C2D-C8A2BE20E3D8}" destId="{8E4A37CF-3E5F-4E4F-9991-B87F96FD6FA8}" srcOrd="12" destOrd="0" presId="urn:microsoft.com/office/officeart/2011/layout/CircleProcess"/>
    <dgm:cxn modelId="{971E48A5-55CA-4B7B-A46F-3150D11180EA}" type="presParOf" srcId="{8E4A37CF-3E5F-4E4F-9991-B87F96FD6FA8}" destId="{24E729F5-099E-4876-B335-5382E392EC1E}" srcOrd="0" destOrd="0" presId="urn:microsoft.com/office/officeart/2011/layout/CircleProcess"/>
    <dgm:cxn modelId="{46CF11BF-B3D2-448A-A0B6-E6ACED02F4F6}" type="presParOf" srcId="{4A09ED6C-B60B-4CB2-9C2D-C8A2BE20E3D8}" destId="{A3B2D361-6841-435D-8120-3C2CB79BA9AC}" srcOrd="13" destOrd="0" presId="urn:microsoft.com/office/officeart/2011/layout/CircleProcess"/>
    <dgm:cxn modelId="{423C87E7-91E3-4AFA-84AD-6848FF249B8B}" type="presParOf" srcId="{A3B2D361-6841-435D-8120-3C2CB79BA9AC}" destId="{AC01D9D4-F159-440A-AEF5-7075134BEEA1}" srcOrd="0" destOrd="0" presId="urn:microsoft.com/office/officeart/2011/layout/CircleProcess"/>
    <dgm:cxn modelId="{A3CCB0BD-B168-4BE4-9602-8B8B17C9A34E}" type="presParOf" srcId="{4A09ED6C-B60B-4CB2-9C2D-C8A2BE20E3D8}" destId="{16A845B8-779B-4C14-8F3B-802EB60BDD7C}" srcOrd="14" destOrd="0" presId="urn:microsoft.com/office/officeart/2011/layout/CircleProcess"/>
    <dgm:cxn modelId="{CEA3F0B7-F710-4FA3-A926-4F92C73E72C8}" type="presParOf" srcId="{4A09ED6C-B60B-4CB2-9C2D-C8A2BE20E3D8}" destId="{1B3D49EF-9459-451D-8B29-CB9A507D3BBF}" srcOrd="15" destOrd="0" presId="urn:microsoft.com/office/officeart/2011/layout/CircleProcess"/>
    <dgm:cxn modelId="{30F3241F-C502-4D94-A74D-9F0732717F24}" type="presParOf" srcId="{1B3D49EF-9459-451D-8B29-CB9A507D3BBF}" destId="{6FD7C3DD-E678-4FEC-863D-E684CD300326}" srcOrd="0" destOrd="0" presId="urn:microsoft.com/office/officeart/2011/layout/CircleProcess"/>
    <dgm:cxn modelId="{06B8A4A5-E692-444D-AA0A-8517973B9F54}" type="presParOf" srcId="{4A09ED6C-B60B-4CB2-9C2D-C8A2BE20E3D8}" destId="{1420E204-4134-49C8-B356-0CF8D5AE84FF}" srcOrd="16" destOrd="0" presId="urn:microsoft.com/office/officeart/2011/layout/CircleProcess"/>
    <dgm:cxn modelId="{0A6FF3CE-05A1-425E-AEBE-DED49C1A51C2}" type="presParOf" srcId="{1420E204-4134-49C8-B356-0CF8D5AE84FF}" destId="{7BE4D42C-151C-4D38-B972-8BC8011AB0DC}" srcOrd="0" destOrd="0" presId="urn:microsoft.com/office/officeart/2011/layout/CircleProcess"/>
    <dgm:cxn modelId="{71E588BA-4BCB-4ECC-92E5-3D68EFBE6CFC}" type="presParOf" srcId="{4A09ED6C-B60B-4CB2-9C2D-C8A2BE20E3D8}" destId="{E753B2E6-B590-4886-A4DF-5DBEAB4D57B7}" srcOrd="17" destOrd="0" presId="urn:microsoft.com/office/officeart/2011/layout/CircleProcess"/>
    <dgm:cxn modelId="{1A3F929F-51E7-44C5-B4F4-C7D7A074EF91}" type="presParOf" srcId="{4A09ED6C-B60B-4CB2-9C2D-C8A2BE20E3D8}" destId="{98035C5F-9221-4A30-A652-78297D3F3AF1}" srcOrd="18" destOrd="0" presId="urn:microsoft.com/office/officeart/2011/layout/CircleProcess"/>
    <dgm:cxn modelId="{BE2C0618-A987-428A-9F43-601489ED7DBD}" type="presParOf" srcId="{98035C5F-9221-4A30-A652-78297D3F3AF1}" destId="{E4826F7D-96C7-4DDD-82F0-1707539FDD07}" srcOrd="0" destOrd="0" presId="urn:microsoft.com/office/officeart/2011/layout/CircleProcess"/>
    <dgm:cxn modelId="{04AC1ECE-167B-4008-889B-0098E48748B9}" type="presParOf" srcId="{4A09ED6C-B60B-4CB2-9C2D-C8A2BE20E3D8}" destId="{A7E07706-56F3-48DE-B825-77E00A44F940}" srcOrd="19" destOrd="0" presId="urn:microsoft.com/office/officeart/2011/layout/CircleProcess"/>
    <dgm:cxn modelId="{929CF53A-75C6-43E2-84F1-3651363A870E}" type="presParOf" srcId="{A7E07706-56F3-48DE-B825-77E00A44F940}" destId="{D8B6C7BC-001D-44B7-8E28-99E76E53BDAE}" srcOrd="0" destOrd="0" presId="urn:microsoft.com/office/officeart/2011/layout/CircleProcess"/>
    <dgm:cxn modelId="{70375EC3-B46D-4C94-B52D-CEE274300809}" type="presParOf" srcId="{4A09ED6C-B60B-4CB2-9C2D-C8A2BE20E3D8}" destId="{74F2AF4A-E346-4A1E-AF72-F991B366BBA4}" srcOrd="20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FC3D09-4AD5-4BE2-AF58-86558B611C0E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27C5ABE-C7C4-4458-B6D1-59E30B8EF64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 thorough knowledge of MLA format</a:t>
          </a:r>
        </a:p>
      </dgm:t>
    </dgm:pt>
    <dgm:pt modelId="{A88D54A5-C4EB-4EE8-9FAF-AE87BBE6F323}" type="parTrans" cxnId="{8EB9A03E-71CC-417A-AF42-EBA3222B0A82}">
      <dgm:prSet/>
      <dgm:spPr/>
      <dgm:t>
        <a:bodyPr/>
        <a:lstStyle/>
        <a:p>
          <a:endParaRPr lang="en-US"/>
        </a:p>
      </dgm:t>
    </dgm:pt>
    <dgm:pt modelId="{A636F3D8-8839-469D-89B2-9188875055CC}" type="sibTrans" cxnId="{8EB9A03E-71CC-417A-AF42-EBA3222B0A82}">
      <dgm:prSet/>
      <dgm:spPr/>
      <dgm:t>
        <a:bodyPr/>
        <a:lstStyle/>
        <a:p>
          <a:endParaRPr lang="en-US"/>
        </a:p>
      </dgm:t>
    </dgm:pt>
    <dgm:pt modelId="{ACABC1F7-15DB-44D4-8C11-6F1E22AFD48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How to communicate ideas in an academic community</a:t>
          </a:r>
        </a:p>
      </dgm:t>
    </dgm:pt>
    <dgm:pt modelId="{0FDC3CED-251D-43D2-9686-488F81EE4D9E}" type="parTrans" cxnId="{79B51673-7C18-4C9D-96D9-6355D657CEBD}">
      <dgm:prSet/>
      <dgm:spPr/>
      <dgm:t>
        <a:bodyPr/>
        <a:lstStyle/>
        <a:p>
          <a:endParaRPr lang="en-US"/>
        </a:p>
      </dgm:t>
    </dgm:pt>
    <dgm:pt modelId="{23E8B753-EA89-4F92-86F3-BDCA5653859A}" type="sibTrans" cxnId="{79B51673-7C18-4C9D-96D9-6355D657CEBD}">
      <dgm:prSet/>
      <dgm:spPr/>
      <dgm:t>
        <a:bodyPr/>
        <a:lstStyle/>
        <a:p>
          <a:endParaRPr lang="en-US"/>
        </a:p>
      </dgm:t>
    </dgm:pt>
    <dgm:pt modelId="{976BE4CE-DB26-4E0B-A96B-601F6664CDB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The importance of thorough research</a:t>
          </a:r>
        </a:p>
      </dgm:t>
    </dgm:pt>
    <dgm:pt modelId="{C8FE172D-1B28-45ED-83A4-865F68AEEEBE}" type="parTrans" cxnId="{617CC9D4-C040-4F73-B77F-CA6F3675960F}">
      <dgm:prSet/>
      <dgm:spPr/>
      <dgm:t>
        <a:bodyPr/>
        <a:lstStyle/>
        <a:p>
          <a:endParaRPr lang="en-US"/>
        </a:p>
      </dgm:t>
    </dgm:pt>
    <dgm:pt modelId="{3AADCBA6-07D4-4C1E-9597-0857454661C9}" type="sibTrans" cxnId="{617CC9D4-C040-4F73-B77F-CA6F3675960F}">
      <dgm:prSet/>
      <dgm:spPr/>
      <dgm:t>
        <a:bodyPr/>
        <a:lstStyle/>
        <a:p>
          <a:endParaRPr lang="en-US"/>
        </a:p>
      </dgm:t>
    </dgm:pt>
    <dgm:pt modelId="{81890629-8B50-4638-A539-7D68A7F9B64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The necessity of revision, editing, and critique in the writing process</a:t>
          </a:r>
        </a:p>
      </dgm:t>
    </dgm:pt>
    <dgm:pt modelId="{72B4FA8E-CA80-497E-B18D-256E8DC5C760}" type="parTrans" cxnId="{F25E99EC-9B6A-4D2E-94E3-70A2D8D17F5C}">
      <dgm:prSet/>
      <dgm:spPr/>
      <dgm:t>
        <a:bodyPr/>
        <a:lstStyle/>
        <a:p>
          <a:endParaRPr lang="en-US"/>
        </a:p>
      </dgm:t>
    </dgm:pt>
    <dgm:pt modelId="{BEEF1E20-ED3D-42D4-A704-2D77A3F1ABA8}" type="sibTrans" cxnId="{F25E99EC-9B6A-4D2E-94E3-70A2D8D17F5C}">
      <dgm:prSet/>
      <dgm:spPr/>
      <dgm:t>
        <a:bodyPr/>
        <a:lstStyle/>
        <a:p>
          <a:endParaRPr lang="en-US"/>
        </a:p>
      </dgm:t>
    </dgm:pt>
    <dgm:pt modelId="{F78DA647-E6E8-49D8-80A1-D691A5017B88}" type="pres">
      <dgm:prSet presAssocID="{84FC3D09-4AD5-4BE2-AF58-86558B611C0E}" presName="root" presStyleCnt="0">
        <dgm:presLayoutVars>
          <dgm:dir/>
          <dgm:resizeHandles val="exact"/>
        </dgm:presLayoutVars>
      </dgm:prSet>
      <dgm:spPr/>
    </dgm:pt>
    <dgm:pt modelId="{F551AE7E-2271-4B1E-907D-A1EE9B953496}" type="pres">
      <dgm:prSet presAssocID="{E27C5ABE-C7C4-4458-B6D1-59E30B8EF643}" presName="compNode" presStyleCnt="0"/>
      <dgm:spPr/>
    </dgm:pt>
    <dgm:pt modelId="{57545100-7EBC-4E52-B03C-1DA9E5A7B8C4}" type="pres">
      <dgm:prSet presAssocID="{E27C5ABE-C7C4-4458-B6D1-59E30B8EF643}" presName="bgRect" presStyleLbl="bgShp" presStyleIdx="0" presStyleCnt="4"/>
      <dgm:spPr/>
    </dgm:pt>
    <dgm:pt modelId="{225FA559-A24F-46CF-B9BB-2A6EEE7FC40A}" type="pres">
      <dgm:prSet presAssocID="{E27C5ABE-C7C4-4458-B6D1-59E30B8EF64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56FB8315-49D5-4FCF-A3A1-86837210F7FC}" type="pres">
      <dgm:prSet presAssocID="{E27C5ABE-C7C4-4458-B6D1-59E30B8EF643}" presName="spaceRect" presStyleCnt="0"/>
      <dgm:spPr/>
    </dgm:pt>
    <dgm:pt modelId="{072721A5-33A0-48AA-BE1F-E3AD9B1EA42B}" type="pres">
      <dgm:prSet presAssocID="{E27C5ABE-C7C4-4458-B6D1-59E30B8EF643}" presName="parTx" presStyleLbl="revTx" presStyleIdx="0" presStyleCnt="4">
        <dgm:presLayoutVars>
          <dgm:chMax val="0"/>
          <dgm:chPref val="0"/>
        </dgm:presLayoutVars>
      </dgm:prSet>
      <dgm:spPr/>
    </dgm:pt>
    <dgm:pt modelId="{43923BD4-E44A-4650-9648-64DD9C720E1B}" type="pres">
      <dgm:prSet presAssocID="{A636F3D8-8839-469D-89B2-9188875055CC}" presName="sibTrans" presStyleCnt="0"/>
      <dgm:spPr/>
    </dgm:pt>
    <dgm:pt modelId="{CEB1FC94-0C41-4BB8-ADDE-2CF5A6A6307C}" type="pres">
      <dgm:prSet presAssocID="{ACABC1F7-15DB-44D4-8C11-6F1E22AFD48F}" presName="compNode" presStyleCnt="0"/>
      <dgm:spPr/>
    </dgm:pt>
    <dgm:pt modelId="{EA514A09-0944-4D8B-B074-2B4EDFE3B0B1}" type="pres">
      <dgm:prSet presAssocID="{ACABC1F7-15DB-44D4-8C11-6F1E22AFD48F}" presName="bgRect" presStyleLbl="bgShp" presStyleIdx="1" presStyleCnt="4"/>
      <dgm:spPr/>
    </dgm:pt>
    <dgm:pt modelId="{2895744C-42FE-4CCD-B70D-D11CFC5AF711}" type="pres">
      <dgm:prSet presAssocID="{ACABC1F7-15DB-44D4-8C11-6F1E22AFD48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8DD2B3ED-5D17-4CA7-B5A5-4F86541AB3ED}" type="pres">
      <dgm:prSet presAssocID="{ACABC1F7-15DB-44D4-8C11-6F1E22AFD48F}" presName="spaceRect" presStyleCnt="0"/>
      <dgm:spPr/>
    </dgm:pt>
    <dgm:pt modelId="{06A8ABA1-B873-4697-B090-D00B8AA73F5C}" type="pres">
      <dgm:prSet presAssocID="{ACABC1F7-15DB-44D4-8C11-6F1E22AFD48F}" presName="parTx" presStyleLbl="revTx" presStyleIdx="1" presStyleCnt="4">
        <dgm:presLayoutVars>
          <dgm:chMax val="0"/>
          <dgm:chPref val="0"/>
        </dgm:presLayoutVars>
      </dgm:prSet>
      <dgm:spPr/>
    </dgm:pt>
    <dgm:pt modelId="{BBF9773C-0995-4B77-BAE3-5F420CDE8164}" type="pres">
      <dgm:prSet presAssocID="{23E8B753-EA89-4F92-86F3-BDCA5653859A}" presName="sibTrans" presStyleCnt="0"/>
      <dgm:spPr/>
    </dgm:pt>
    <dgm:pt modelId="{0B0D6F8F-0FFB-4365-968E-51C5690AECFA}" type="pres">
      <dgm:prSet presAssocID="{976BE4CE-DB26-4E0B-A96B-601F6664CDB0}" presName="compNode" presStyleCnt="0"/>
      <dgm:spPr/>
    </dgm:pt>
    <dgm:pt modelId="{C7C39D85-6A9B-4703-BD79-874F8F5FA63A}" type="pres">
      <dgm:prSet presAssocID="{976BE4CE-DB26-4E0B-A96B-601F6664CDB0}" presName="bgRect" presStyleLbl="bgShp" presStyleIdx="2" presStyleCnt="4"/>
      <dgm:spPr/>
    </dgm:pt>
    <dgm:pt modelId="{6FBEA86E-C48F-4E16-A1FB-1932730D3AEF}" type="pres">
      <dgm:prSet presAssocID="{976BE4CE-DB26-4E0B-A96B-601F6664CDB0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68C3C14-1E86-4D8D-8962-8F433F456C9F}" type="pres">
      <dgm:prSet presAssocID="{976BE4CE-DB26-4E0B-A96B-601F6664CDB0}" presName="spaceRect" presStyleCnt="0"/>
      <dgm:spPr/>
    </dgm:pt>
    <dgm:pt modelId="{DD8E32FA-8B04-4573-9879-42DB7824E382}" type="pres">
      <dgm:prSet presAssocID="{976BE4CE-DB26-4E0B-A96B-601F6664CDB0}" presName="parTx" presStyleLbl="revTx" presStyleIdx="2" presStyleCnt="4">
        <dgm:presLayoutVars>
          <dgm:chMax val="0"/>
          <dgm:chPref val="0"/>
        </dgm:presLayoutVars>
      </dgm:prSet>
      <dgm:spPr/>
    </dgm:pt>
    <dgm:pt modelId="{E16CAE6A-F4DA-4619-AD3E-E949507CD741}" type="pres">
      <dgm:prSet presAssocID="{3AADCBA6-07D4-4C1E-9597-0857454661C9}" presName="sibTrans" presStyleCnt="0"/>
      <dgm:spPr/>
    </dgm:pt>
    <dgm:pt modelId="{44E553EF-79DA-4F2B-81BA-407ADA04341C}" type="pres">
      <dgm:prSet presAssocID="{81890629-8B50-4638-A539-7D68A7F9B64A}" presName="compNode" presStyleCnt="0"/>
      <dgm:spPr/>
    </dgm:pt>
    <dgm:pt modelId="{B0FBAE89-9695-4686-ACF4-7DF9826C4743}" type="pres">
      <dgm:prSet presAssocID="{81890629-8B50-4638-A539-7D68A7F9B64A}" presName="bgRect" presStyleLbl="bgShp" presStyleIdx="3" presStyleCnt="4"/>
      <dgm:spPr/>
    </dgm:pt>
    <dgm:pt modelId="{DAFD2D0F-2FC0-4CF4-A1F1-93FF64551F08}" type="pres">
      <dgm:prSet presAssocID="{81890629-8B50-4638-A539-7D68A7F9B64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C9E69292-0ECC-43B9-8B62-B8D9EC6A41C7}" type="pres">
      <dgm:prSet presAssocID="{81890629-8B50-4638-A539-7D68A7F9B64A}" presName="spaceRect" presStyleCnt="0"/>
      <dgm:spPr/>
    </dgm:pt>
    <dgm:pt modelId="{2611C2D8-C194-49CC-B376-0FBB135A3241}" type="pres">
      <dgm:prSet presAssocID="{81890629-8B50-4638-A539-7D68A7F9B64A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30DD8903-EF02-46C5-9830-DA141BBF08DB}" type="presOf" srcId="{84FC3D09-4AD5-4BE2-AF58-86558B611C0E}" destId="{F78DA647-E6E8-49D8-80A1-D691A5017B88}" srcOrd="0" destOrd="0" presId="urn:microsoft.com/office/officeart/2018/2/layout/IconVerticalSolidList"/>
    <dgm:cxn modelId="{9434B735-8ABD-448E-8290-6890BEB941F3}" type="presOf" srcId="{E27C5ABE-C7C4-4458-B6D1-59E30B8EF643}" destId="{072721A5-33A0-48AA-BE1F-E3AD9B1EA42B}" srcOrd="0" destOrd="0" presId="urn:microsoft.com/office/officeart/2018/2/layout/IconVerticalSolidList"/>
    <dgm:cxn modelId="{3FE19739-0F4B-41B6-9871-9EB73DE86774}" type="presOf" srcId="{ACABC1F7-15DB-44D4-8C11-6F1E22AFD48F}" destId="{06A8ABA1-B873-4697-B090-D00B8AA73F5C}" srcOrd="0" destOrd="0" presId="urn:microsoft.com/office/officeart/2018/2/layout/IconVerticalSolidList"/>
    <dgm:cxn modelId="{8EB9A03E-71CC-417A-AF42-EBA3222B0A82}" srcId="{84FC3D09-4AD5-4BE2-AF58-86558B611C0E}" destId="{E27C5ABE-C7C4-4458-B6D1-59E30B8EF643}" srcOrd="0" destOrd="0" parTransId="{A88D54A5-C4EB-4EE8-9FAF-AE87BBE6F323}" sibTransId="{A636F3D8-8839-469D-89B2-9188875055CC}"/>
    <dgm:cxn modelId="{79B51673-7C18-4C9D-96D9-6355D657CEBD}" srcId="{84FC3D09-4AD5-4BE2-AF58-86558B611C0E}" destId="{ACABC1F7-15DB-44D4-8C11-6F1E22AFD48F}" srcOrd="1" destOrd="0" parTransId="{0FDC3CED-251D-43D2-9686-488F81EE4D9E}" sibTransId="{23E8B753-EA89-4F92-86F3-BDCA5653859A}"/>
    <dgm:cxn modelId="{7F2DE5A3-9FFC-461E-B020-3F7D06305392}" type="presOf" srcId="{976BE4CE-DB26-4E0B-A96B-601F6664CDB0}" destId="{DD8E32FA-8B04-4573-9879-42DB7824E382}" srcOrd="0" destOrd="0" presId="urn:microsoft.com/office/officeart/2018/2/layout/IconVerticalSolidList"/>
    <dgm:cxn modelId="{2E5A8EC4-7FCD-428A-9CE9-D1E8620378F6}" type="presOf" srcId="{81890629-8B50-4638-A539-7D68A7F9B64A}" destId="{2611C2D8-C194-49CC-B376-0FBB135A3241}" srcOrd="0" destOrd="0" presId="urn:microsoft.com/office/officeart/2018/2/layout/IconVerticalSolidList"/>
    <dgm:cxn modelId="{617CC9D4-C040-4F73-B77F-CA6F3675960F}" srcId="{84FC3D09-4AD5-4BE2-AF58-86558B611C0E}" destId="{976BE4CE-DB26-4E0B-A96B-601F6664CDB0}" srcOrd="2" destOrd="0" parTransId="{C8FE172D-1B28-45ED-83A4-865F68AEEEBE}" sibTransId="{3AADCBA6-07D4-4C1E-9597-0857454661C9}"/>
    <dgm:cxn modelId="{F25E99EC-9B6A-4D2E-94E3-70A2D8D17F5C}" srcId="{84FC3D09-4AD5-4BE2-AF58-86558B611C0E}" destId="{81890629-8B50-4638-A539-7D68A7F9B64A}" srcOrd="3" destOrd="0" parTransId="{72B4FA8E-CA80-497E-B18D-256E8DC5C760}" sibTransId="{BEEF1E20-ED3D-42D4-A704-2D77A3F1ABA8}"/>
    <dgm:cxn modelId="{ADCCE6DD-D3E5-4285-96AC-D0B3119488F6}" type="presParOf" srcId="{F78DA647-E6E8-49D8-80A1-D691A5017B88}" destId="{F551AE7E-2271-4B1E-907D-A1EE9B953496}" srcOrd="0" destOrd="0" presId="urn:microsoft.com/office/officeart/2018/2/layout/IconVerticalSolidList"/>
    <dgm:cxn modelId="{6C4429AA-CEEA-4975-ABA8-2B44EB68F9E3}" type="presParOf" srcId="{F551AE7E-2271-4B1E-907D-A1EE9B953496}" destId="{57545100-7EBC-4E52-B03C-1DA9E5A7B8C4}" srcOrd="0" destOrd="0" presId="urn:microsoft.com/office/officeart/2018/2/layout/IconVerticalSolidList"/>
    <dgm:cxn modelId="{DA5FEFCB-F8E3-4393-A9FD-5CC52564AD04}" type="presParOf" srcId="{F551AE7E-2271-4B1E-907D-A1EE9B953496}" destId="{225FA559-A24F-46CF-B9BB-2A6EEE7FC40A}" srcOrd="1" destOrd="0" presId="urn:microsoft.com/office/officeart/2018/2/layout/IconVerticalSolidList"/>
    <dgm:cxn modelId="{E4FBD537-0E1A-49DD-BFB9-C5E4A417EB3B}" type="presParOf" srcId="{F551AE7E-2271-4B1E-907D-A1EE9B953496}" destId="{56FB8315-49D5-4FCF-A3A1-86837210F7FC}" srcOrd="2" destOrd="0" presId="urn:microsoft.com/office/officeart/2018/2/layout/IconVerticalSolidList"/>
    <dgm:cxn modelId="{BA785D42-4693-4EDB-BF12-A4654F012700}" type="presParOf" srcId="{F551AE7E-2271-4B1E-907D-A1EE9B953496}" destId="{072721A5-33A0-48AA-BE1F-E3AD9B1EA42B}" srcOrd="3" destOrd="0" presId="urn:microsoft.com/office/officeart/2018/2/layout/IconVerticalSolidList"/>
    <dgm:cxn modelId="{339188F3-DC0F-4982-AE19-148A8D3AD9FA}" type="presParOf" srcId="{F78DA647-E6E8-49D8-80A1-D691A5017B88}" destId="{43923BD4-E44A-4650-9648-64DD9C720E1B}" srcOrd="1" destOrd="0" presId="urn:microsoft.com/office/officeart/2018/2/layout/IconVerticalSolidList"/>
    <dgm:cxn modelId="{67DF8294-171D-4A62-901C-21A4D6E18716}" type="presParOf" srcId="{F78DA647-E6E8-49D8-80A1-D691A5017B88}" destId="{CEB1FC94-0C41-4BB8-ADDE-2CF5A6A6307C}" srcOrd="2" destOrd="0" presId="urn:microsoft.com/office/officeart/2018/2/layout/IconVerticalSolidList"/>
    <dgm:cxn modelId="{E06FB72D-A5EE-477C-8E1F-04874B260885}" type="presParOf" srcId="{CEB1FC94-0C41-4BB8-ADDE-2CF5A6A6307C}" destId="{EA514A09-0944-4D8B-B074-2B4EDFE3B0B1}" srcOrd="0" destOrd="0" presId="urn:microsoft.com/office/officeart/2018/2/layout/IconVerticalSolidList"/>
    <dgm:cxn modelId="{A0306DB1-5792-4070-9FFE-B3F23FA22190}" type="presParOf" srcId="{CEB1FC94-0C41-4BB8-ADDE-2CF5A6A6307C}" destId="{2895744C-42FE-4CCD-B70D-D11CFC5AF711}" srcOrd="1" destOrd="0" presId="urn:microsoft.com/office/officeart/2018/2/layout/IconVerticalSolidList"/>
    <dgm:cxn modelId="{A91BDD96-916D-463B-9D3D-E49B9BD59E0D}" type="presParOf" srcId="{CEB1FC94-0C41-4BB8-ADDE-2CF5A6A6307C}" destId="{8DD2B3ED-5D17-4CA7-B5A5-4F86541AB3ED}" srcOrd="2" destOrd="0" presId="urn:microsoft.com/office/officeart/2018/2/layout/IconVerticalSolidList"/>
    <dgm:cxn modelId="{CA64AB4A-1594-4132-A94D-093221622463}" type="presParOf" srcId="{CEB1FC94-0C41-4BB8-ADDE-2CF5A6A6307C}" destId="{06A8ABA1-B873-4697-B090-D00B8AA73F5C}" srcOrd="3" destOrd="0" presId="urn:microsoft.com/office/officeart/2018/2/layout/IconVerticalSolidList"/>
    <dgm:cxn modelId="{2E8409C9-C9E7-4D98-8C35-CAF3189AA15B}" type="presParOf" srcId="{F78DA647-E6E8-49D8-80A1-D691A5017B88}" destId="{BBF9773C-0995-4B77-BAE3-5F420CDE8164}" srcOrd="3" destOrd="0" presId="urn:microsoft.com/office/officeart/2018/2/layout/IconVerticalSolidList"/>
    <dgm:cxn modelId="{68DCB6F5-E255-4C0B-B79F-28E8DA977916}" type="presParOf" srcId="{F78DA647-E6E8-49D8-80A1-D691A5017B88}" destId="{0B0D6F8F-0FFB-4365-968E-51C5690AECFA}" srcOrd="4" destOrd="0" presId="urn:microsoft.com/office/officeart/2018/2/layout/IconVerticalSolidList"/>
    <dgm:cxn modelId="{2ABFBE78-E010-4273-8E66-5D44099A63C4}" type="presParOf" srcId="{0B0D6F8F-0FFB-4365-968E-51C5690AECFA}" destId="{C7C39D85-6A9B-4703-BD79-874F8F5FA63A}" srcOrd="0" destOrd="0" presId="urn:microsoft.com/office/officeart/2018/2/layout/IconVerticalSolidList"/>
    <dgm:cxn modelId="{19FA0A0B-9843-4DB0-BDB8-E945F784D19D}" type="presParOf" srcId="{0B0D6F8F-0FFB-4365-968E-51C5690AECFA}" destId="{6FBEA86E-C48F-4E16-A1FB-1932730D3AEF}" srcOrd="1" destOrd="0" presId="urn:microsoft.com/office/officeart/2018/2/layout/IconVerticalSolidList"/>
    <dgm:cxn modelId="{6915132E-7B92-43E8-9101-249A03AC4DDF}" type="presParOf" srcId="{0B0D6F8F-0FFB-4365-968E-51C5690AECFA}" destId="{368C3C14-1E86-4D8D-8962-8F433F456C9F}" srcOrd="2" destOrd="0" presId="urn:microsoft.com/office/officeart/2018/2/layout/IconVerticalSolidList"/>
    <dgm:cxn modelId="{E555DB63-2DBF-41B0-8418-940D17B947EC}" type="presParOf" srcId="{0B0D6F8F-0FFB-4365-968E-51C5690AECFA}" destId="{DD8E32FA-8B04-4573-9879-42DB7824E382}" srcOrd="3" destOrd="0" presId="urn:microsoft.com/office/officeart/2018/2/layout/IconVerticalSolidList"/>
    <dgm:cxn modelId="{95620992-A40E-4424-ABF2-CB39931C3FE1}" type="presParOf" srcId="{F78DA647-E6E8-49D8-80A1-D691A5017B88}" destId="{E16CAE6A-F4DA-4619-AD3E-E949507CD741}" srcOrd="5" destOrd="0" presId="urn:microsoft.com/office/officeart/2018/2/layout/IconVerticalSolidList"/>
    <dgm:cxn modelId="{5D2A7A3F-5F31-4B4C-B342-2409C09FBFA0}" type="presParOf" srcId="{F78DA647-E6E8-49D8-80A1-D691A5017B88}" destId="{44E553EF-79DA-4F2B-81BA-407ADA04341C}" srcOrd="6" destOrd="0" presId="urn:microsoft.com/office/officeart/2018/2/layout/IconVerticalSolidList"/>
    <dgm:cxn modelId="{A036B1B6-C76D-464E-A0AC-067B10AEE68C}" type="presParOf" srcId="{44E553EF-79DA-4F2B-81BA-407ADA04341C}" destId="{B0FBAE89-9695-4686-ACF4-7DF9826C4743}" srcOrd="0" destOrd="0" presId="urn:microsoft.com/office/officeart/2018/2/layout/IconVerticalSolidList"/>
    <dgm:cxn modelId="{85175ACB-B072-4D64-B261-F51AAC21C17E}" type="presParOf" srcId="{44E553EF-79DA-4F2B-81BA-407ADA04341C}" destId="{DAFD2D0F-2FC0-4CF4-A1F1-93FF64551F08}" srcOrd="1" destOrd="0" presId="urn:microsoft.com/office/officeart/2018/2/layout/IconVerticalSolidList"/>
    <dgm:cxn modelId="{6A2E2093-74C4-4EC6-B9D7-708C34FE1C3D}" type="presParOf" srcId="{44E553EF-79DA-4F2B-81BA-407ADA04341C}" destId="{C9E69292-0ECC-43B9-8B62-B8D9EC6A41C7}" srcOrd="2" destOrd="0" presId="urn:microsoft.com/office/officeart/2018/2/layout/IconVerticalSolidList"/>
    <dgm:cxn modelId="{A2F5F898-1C36-47E7-8D2B-BA1D10C025E8}" type="presParOf" srcId="{44E553EF-79DA-4F2B-81BA-407ADA04341C}" destId="{2611C2D8-C194-49CC-B376-0FBB135A324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C1F0F4-4458-4965-8FAF-575A536EE03B}">
      <dsp:nvSpPr>
        <dsp:cNvPr id="0" name=""/>
        <dsp:cNvSpPr/>
      </dsp:nvSpPr>
      <dsp:spPr>
        <a:xfrm>
          <a:off x="9864888" y="1724290"/>
          <a:ext cx="1524618" cy="1524151"/>
        </a:xfrm>
        <a:prstGeom prst="ellipse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5EC7C3-BB32-487E-B997-B4E0CE01638A}">
      <dsp:nvSpPr>
        <dsp:cNvPr id="0" name=""/>
        <dsp:cNvSpPr/>
      </dsp:nvSpPr>
      <dsp:spPr>
        <a:xfrm>
          <a:off x="9916685" y="1775104"/>
          <a:ext cx="1422151" cy="14225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March 4-5: KPA Conference and </a:t>
          </a:r>
          <a:r>
            <a:rPr lang="en-US" sz="1100" i="1" kern="1200" dirty="0"/>
            <a:t>KPR Vol. 35</a:t>
          </a:r>
          <a:r>
            <a:rPr lang="en-US" sz="1100" kern="1200" dirty="0"/>
            <a:t> available.</a:t>
          </a:r>
        </a:p>
      </dsp:txBody>
      <dsp:txXfrm>
        <a:off x="10119367" y="1978360"/>
        <a:ext cx="1015661" cy="1016011"/>
      </dsp:txXfrm>
    </dsp:sp>
    <dsp:sp modelId="{03365835-12CD-4FE2-AC46-2059DAB487E9}">
      <dsp:nvSpPr>
        <dsp:cNvPr id="0" name=""/>
        <dsp:cNvSpPr/>
      </dsp:nvSpPr>
      <dsp:spPr>
        <a:xfrm rot="2700000">
          <a:off x="8290359" y="1724119"/>
          <a:ext cx="1524226" cy="1524226"/>
        </a:xfrm>
        <a:prstGeom prst="teardrop">
          <a:avLst>
            <a:gd name="adj" fmla="val 100000"/>
          </a:avLst>
        </a:prstGeom>
        <a:solidFill>
          <a:schemeClr val="accent6">
            <a:shade val="50000"/>
            <a:hueOff val="0"/>
            <a:satOff val="-23"/>
            <a:lumOff val="1111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DBF4EF-DAB8-4183-8254-D8AA91B484F7}">
      <dsp:nvSpPr>
        <dsp:cNvPr id="0" name=""/>
        <dsp:cNvSpPr/>
      </dsp:nvSpPr>
      <dsp:spPr>
        <a:xfrm>
          <a:off x="8341396" y="1775104"/>
          <a:ext cx="1422151" cy="14225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50000"/>
              <a:hueOff val="0"/>
              <a:satOff val="-23"/>
              <a:lumOff val="111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February 7-27: Second proofread of KPR.</a:t>
          </a:r>
        </a:p>
      </dsp:txBody>
      <dsp:txXfrm>
        <a:off x="8544078" y="1978360"/>
        <a:ext cx="1015661" cy="1016011"/>
      </dsp:txXfrm>
    </dsp:sp>
    <dsp:sp modelId="{BACA3A4E-1E08-4E9D-AEDB-901081E48D77}">
      <dsp:nvSpPr>
        <dsp:cNvPr id="0" name=""/>
        <dsp:cNvSpPr/>
      </dsp:nvSpPr>
      <dsp:spPr>
        <a:xfrm rot="2700000">
          <a:off x="6716196" y="1724119"/>
          <a:ext cx="1524226" cy="1524226"/>
        </a:xfrm>
        <a:prstGeom prst="teardrop">
          <a:avLst>
            <a:gd name="adj" fmla="val 100000"/>
          </a:avLst>
        </a:prstGeom>
        <a:solidFill>
          <a:schemeClr val="accent6">
            <a:shade val="50000"/>
            <a:hueOff val="0"/>
            <a:satOff val="-46"/>
            <a:lumOff val="2223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ACCE46-64CD-45ED-881A-FEEA094AD81A}">
      <dsp:nvSpPr>
        <dsp:cNvPr id="0" name=""/>
        <dsp:cNvSpPr/>
      </dsp:nvSpPr>
      <dsp:spPr>
        <a:xfrm>
          <a:off x="6766108" y="1775104"/>
          <a:ext cx="1422151" cy="14225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50000"/>
              <a:hueOff val="0"/>
              <a:satOff val="-46"/>
              <a:lumOff val="222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Feb. 1: 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First draft of </a:t>
          </a:r>
          <a:r>
            <a:rPr lang="en-US" sz="1100" i="1" kern="1200" dirty="0"/>
            <a:t>KPR </a:t>
          </a:r>
          <a:r>
            <a:rPr lang="en-US" sz="1100" i="0" kern="1200" dirty="0"/>
            <a:t>sent for proofreading</a:t>
          </a:r>
          <a:r>
            <a:rPr lang="en-US" sz="1100" i="1" kern="1200" dirty="0"/>
            <a:t>.</a:t>
          </a:r>
          <a:endParaRPr lang="en-US" sz="1100" kern="1200" dirty="0"/>
        </a:p>
      </dsp:txBody>
      <dsp:txXfrm>
        <a:off x="6969916" y="1978360"/>
        <a:ext cx="1015661" cy="1016011"/>
      </dsp:txXfrm>
    </dsp:sp>
    <dsp:sp modelId="{881A90B1-F274-49CC-BD56-7E8007AD1BE3}">
      <dsp:nvSpPr>
        <dsp:cNvPr id="0" name=""/>
        <dsp:cNvSpPr/>
      </dsp:nvSpPr>
      <dsp:spPr>
        <a:xfrm rot="2700000">
          <a:off x="5140908" y="1724119"/>
          <a:ext cx="1524226" cy="1524226"/>
        </a:xfrm>
        <a:prstGeom prst="teardrop">
          <a:avLst>
            <a:gd name="adj" fmla="val 100000"/>
          </a:avLst>
        </a:prstGeom>
        <a:solidFill>
          <a:schemeClr val="accent6">
            <a:shade val="50000"/>
            <a:hueOff val="0"/>
            <a:satOff val="-69"/>
            <a:lumOff val="3334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4A733C-4FF7-45FC-85CE-5BA45C5534E8}">
      <dsp:nvSpPr>
        <dsp:cNvPr id="0" name=""/>
        <dsp:cNvSpPr/>
      </dsp:nvSpPr>
      <dsp:spPr>
        <a:xfrm>
          <a:off x="5191945" y="1775104"/>
          <a:ext cx="1422151" cy="14225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50000"/>
              <a:hueOff val="0"/>
              <a:satOff val="-69"/>
              <a:lumOff val="333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Oct. 1-Dec. 20: 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Editorial Assistants read and edit all materials.</a:t>
          </a:r>
        </a:p>
      </dsp:txBody>
      <dsp:txXfrm>
        <a:off x="5394627" y="1978360"/>
        <a:ext cx="1015661" cy="1016011"/>
      </dsp:txXfrm>
    </dsp:sp>
    <dsp:sp modelId="{24E729F5-099E-4876-B335-5382E392EC1E}">
      <dsp:nvSpPr>
        <dsp:cNvPr id="0" name=""/>
        <dsp:cNvSpPr/>
      </dsp:nvSpPr>
      <dsp:spPr>
        <a:xfrm rot="2700000">
          <a:off x="3565619" y="1724119"/>
          <a:ext cx="1524226" cy="1524226"/>
        </a:xfrm>
        <a:prstGeom prst="teardrop">
          <a:avLst>
            <a:gd name="adj" fmla="val 100000"/>
          </a:avLst>
        </a:prstGeom>
        <a:solidFill>
          <a:schemeClr val="accent6">
            <a:shade val="50000"/>
            <a:hueOff val="0"/>
            <a:satOff val="-69"/>
            <a:lumOff val="3334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01D9D4-F159-440A-AEF5-7075134BEEA1}">
      <dsp:nvSpPr>
        <dsp:cNvPr id="0" name=""/>
        <dsp:cNvSpPr/>
      </dsp:nvSpPr>
      <dsp:spPr>
        <a:xfrm>
          <a:off x="3616657" y="1775104"/>
          <a:ext cx="1422151" cy="14225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50000"/>
              <a:hueOff val="0"/>
              <a:satOff val="-69"/>
              <a:lumOff val="333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June 1: Submissions sent to Editorial Committee</a:t>
          </a:r>
        </a:p>
      </dsp:txBody>
      <dsp:txXfrm>
        <a:off x="3819339" y="1978360"/>
        <a:ext cx="1015661" cy="1016011"/>
      </dsp:txXfrm>
    </dsp:sp>
    <dsp:sp modelId="{6FD7C3DD-E678-4FEC-863D-E684CD300326}">
      <dsp:nvSpPr>
        <dsp:cNvPr id="0" name=""/>
        <dsp:cNvSpPr/>
      </dsp:nvSpPr>
      <dsp:spPr>
        <a:xfrm rot="2700000">
          <a:off x="1991457" y="1724119"/>
          <a:ext cx="1524226" cy="1524226"/>
        </a:xfrm>
        <a:prstGeom prst="teardrop">
          <a:avLst>
            <a:gd name="adj" fmla="val 100000"/>
          </a:avLst>
        </a:prstGeom>
        <a:solidFill>
          <a:schemeClr val="accent6">
            <a:shade val="50000"/>
            <a:hueOff val="0"/>
            <a:satOff val="-46"/>
            <a:lumOff val="2223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E4D42C-151C-4D38-B972-8BC8011AB0DC}">
      <dsp:nvSpPr>
        <dsp:cNvPr id="0" name=""/>
        <dsp:cNvSpPr/>
      </dsp:nvSpPr>
      <dsp:spPr>
        <a:xfrm>
          <a:off x="2041368" y="1775104"/>
          <a:ext cx="1422151" cy="14225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50000"/>
              <a:hueOff val="0"/>
              <a:satOff val="-46"/>
              <a:lumOff val="222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March 12: Call for submissions to </a:t>
          </a:r>
          <a:r>
            <a:rPr lang="en-US" sz="1100" i="1" kern="1200" dirty="0"/>
            <a:t>KPR</a:t>
          </a:r>
          <a:r>
            <a:rPr lang="en-US" sz="1100" kern="1200" dirty="0"/>
            <a:t> to presenters</a:t>
          </a:r>
        </a:p>
      </dsp:txBody>
      <dsp:txXfrm>
        <a:off x="2245176" y="1978360"/>
        <a:ext cx="1015661" cy="1016011"/>
      </dsp:txXfrm>
    </dsp:sp>
    <dsp:sp modelId="{E4826F7D-96C7-4DDD-82F0-1707539FDD07}">
      <dsp:nvSpPr>
        <dsp:cNvPr id="0" name=""/>
        <dsp:cNvSpPr/>
      </dsp:nvSpPr>
      <dsp:spPr>
        <a:xfrm rot="2700000">
          <a:off x="416168" y="1724119"/>
          <a:ext cx="1524226" cy="1524226"/>
        </a:xfrm>
        <a:prstGeom prst="teardrop">
          <a:avLst>
            <a:gd name="adj" fmla="val 100000"/>
          </a:avLst>
        </a:prstGeom>
        <a:solidFill>
          <a:schemeClr val="accent6">
            <a:shade val="50000"/>
            <a:hueOff val="0"/>
            <a:satOff val="-23"/>
            <a:lumOff val="1111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B6C7BC-001D-44B7-8E28-99E76E53BDAE}">
      <dsp:nvSpPr>
        <dsp:cNvPr id="0" name=""/>
        <dsp:cNvSpPr/>
      </dsp:nvSpPr>
      <dsp:spPr>
        <a:xfrm>
          <a:off x="467206" y="1775104"/>
          <a:ext cx="1422151" cy="14225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50000"/>
              <a:hueOff val="0"/>
              <a:satOff val="-23"/>
              <a:lumOff val="111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March 6-7: The KPA Conference</a:t>
          </a:r>
        </a:p>
      </dsp:txBody>
      <dsp:txXfrm>
        <a:off x="669888" y="1978360"/>
        <a:ext cx="1015661" cy="10160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545100-7EBC-4E52-B03C-1DA9E5A7B8C4}">
      <dsp:nvSpPr>
        <dsp:cNvPr id="0" name=""/>
        <dsp:cNvSpPr/>
      </dsp:nvSpPr>
      <dsp:spPr>
        <a:xfrm>
          <a:off x="0" y="1634"/>
          <a:ext cx="5930347" cy="828480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5FA559-A24F-46CF-B9BB-2A6EEE7FC40A}">
      <dsp:nvSpPr>
        <dsp:cNvPr id="0" name=""/>
        <dsp:cNvSpPr/>
      </dsp:nvSpPr>
      <dsp:spPr>
        <a:xfrm>
          <a:off x="250615" y="188042"/>
          <a:ext cx="455664" cy="45566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2721A5-33A0-48AA-BE1F-E3AD9B1EA42B}">
      <dsp:nvSpPr>
        <dsp:cNvPr id="0" name=""/>
        <dsp:cNvSpPr/>
      </dsp:nvSpPr>
      <dsp:spPr>
        <a:xfrm>
          <a:off x="956894" y="1634"/>
          <a:ext cx="4973453" cy="828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81" tIns="87681" rIns="87681" bIns="87681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 thorough knowledge of MLA format</a:t>
          </a:r>
        </a:p>
      </dsp:txBody>
      <dsp:txXfrm>
        <a:off x="956894" y="1634"/>
        <a:ext cx="4973453" cy="828480"/>
      </dsp:txXfrm>
    </dsp:sp>
    <dsp:sp modelId="{EA514A09-0944-4D8B-B074-2B4EDFE3B0B1}">
      <dsp:nvSpPr>
        <dsp:cNvPr id="0" name=""/>
        <dsp:cNvSpPr/>
      </dsp:nvSpPr>
      <dsp:spPr>
        <a:xfrm>
          <a:off x="0" y="1037234"/>
          <a:ext cx="5930347" cy="828480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95744C-42FE-4CCD-B70D-D11CFC5AF711}">
      <dsp:nvSpPr>
        <dsp:cNvPr id="0" name=""/>
        <dsp:cNvSpPr/>
      </dsp:nvSpPr>
      <dsp:spPr>
        <a:xfrm>
          <a:off x="250615" y="1223642"/>
          <a:ext cx="455664" cy="45566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A8ABA1-B873-4697-B090-D00B8AA73F5C}">
      <dsp:nvSpPr>
        <dsp:cNvPr id="0" name=""/>
        <dsp:cNvSpPr/>
      </dsp:nvSpPr>
      <dsp:spPr>
        <a:xfrm>
          <a:off x="956894" y="1037234"/>
          <a:ext cx="4973453" cy="828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81" tIns="87681" rIns="87681" bIns="87681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How to communicate ideas in an academic community</a:t>
          </a:r>
        </a:p>
      </dsp:txBody>
      <dsp:txXfrm>
        <a:off x="956894" y="1037234"/>
        <a:ext cx="4973453" cy="828480"/>
      </dsp:txXfrm>
    </dsp:sp>
    <dsp:sp modelId="{C7C39D85-6A9B-4703-BD79-874F8F5FA63A}">
      <dsp:nvSpPr>
        <dsp:cNvPr id="0" name=""/>
        <dsp:cNvSpPr/>
      </dsp:nvSpPr>
      <dsp:spPr>
        <a:xfrm>
          <a:off x="0" y="2072835"/>
          <a:ext cx="5930347" cy="828480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BEA86E-C48F-4E16-A1FB-1932730D3AEF}">
      <dsp:nvSpPr>
        <dsp:cNvPr id="0" name=""/>
        <dsp:cNvSpPr/>
      </dsp:nvSpPr>
      <dsp:spPr>
        <a:xfrm>
          <a:off x="250615" y="2259243"/>
          <a:ext cx="455664" cy="45566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8E32FA-8B04-4573-9879-42DB7824E382}">
      <dsp:nvSpPr>
        <dsp:cNvPr id="0" name=""/>
        <dsp:cNvSpPr/>
      </dsp:nvSpPr>
      <dsp:spPr>
        <a:xfrm>
          <a:off x="956894" y="2072835"/>
          <a:ext cx="4973453" cy="828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81" tIns="87681" rIns="87681" bIns="87681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The importance of thorough research</a:t>
          </a:r>
        </a:p>
      </dsp:txBody>
      <dsp:txXfrm>
        <a:off x="956894" y="2072835"/>
        <a:ext cx="4973453" cy="828480"/>
      </dsp:txXfrm>
    </dsp:sp>
    <dsp:sp modelId="{B0FBAE89-9695-4686-ACF4-7DF9826C4743}">
      <dsp:nvSpPr>
        <dsp:cNvPr id="0" name=""/>
        <dsp:cNvSpPr/>
      </dsp:nvSpPr>
      <dsp:spPr>
        <a:xfrm>
          <a:off x="0" y="3108435"/>
          <a:ext cx="5930347" cy="828480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FD2D0F-2FC0-4CF4-A1F1-93FF64551F08}">
      <dsp:nvSpPr>
        <dsp:cNvPr id="0" name=""/>
        <dsp:cNvSpPr/>
      </dsp:nvSpPr>
      <dsp:spPr>
        <a:xfrm>
          <a:off x="250615" y="3294843"/>
          <a:ext cx="455664" cy="45566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11C2D8-C194-49CC-B376-0FBB135A3241}">
      <dsp:nvSpPr>
        <dsp:cNvPr id="0" name=""/>
        <dsp:cNvSpPr/>
      </dsp:nvSpPr>
      <dsp:spPr>
        <a:xfrm>
          <a:off x="956894" y="3108435"/>
          <a:ext cx="4973453" cy="828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81" tIns="87681" rIns="87681" bIns="87681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The necessity of revision, editing, and critique in the writing process</a:t>
          </a:r>
        </a:p>
      </dsp:txBody>
      <dsp:txXfrm>
        <a:off x="956894" y="3108435"/>
        <a:ext cx="4973453" cy="828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4/15/2021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750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4/15/2021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318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4/15/2021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058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4/15/2021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950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4/15/2021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147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4/15/2021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700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4/15/2021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161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4/15/2021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531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4/15/2021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8086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4/15/2021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40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2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BA1780-A246-4C7F-9267-727EF2F4E7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46"/>
          <a:stretch/>
        </p:blipFill>
        <p:spPr>
          <a:xfrm>
            <a:off x="21" y="10"/>
            <a:ext cx="12191979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7329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3272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D7398C-75E5-4CB0-BA4F-D7D5CF249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5411" y="2359640"/>
            <a:ext cx="4316362" cy="1630906"/>
          </a:xfrm>
        </p:spPr>
        <p:txBody>
          <a:bodyPr>
            <a:normAutofit/>
          </a:bodyPr>
          <a:lstStyle/>
          <a:p>
            <a:r>
              <a:rPr lang="en-US" sz="2000" b="1" dirty="0">
                <a:effectLst/>
                <a:latin typeface="Book Antiqua" panose="02040602050305030304" pitchFamily="18" charset="0"/>
                <a:ea typeface="Calibri" panose="020F0502020204030204" pitchFamily="34" charset="0"/>
              </a:rPr>
              <a:t>The Editorial Process of the Kentucky Philological Review</a:t>
            </a:r>
            <a:endParaRPr lang="en-US" sz="48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5BFB45-FC34-495C-9C68-F9641246C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6055" y="3990546"/>
            <a:ext cx="4775075" cy="55965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By Jalyn Findley and Olyvia Neal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21E04993-82B2-464F-B80C-1F7CF90CA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99938" y="176175"/>
            <a:ext cx="2569241" cy="256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082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E7208-C4A8-4D08-AF94-415075B8D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Editorial Process Timeline of </a:t>
            </a:r>
            <a:r>
              <a:rPr lang="en-US" i="1" dirty="0"/>
              <a:t>KPR </a:t>
            </a:r>
            <a:r>
              <a:rPr lang="en-US" dirty="0"/>
              <a:t>Vol. 35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528644D-373E-4F50-B1A7-5B4F8BE8EF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5332590"/>
              </p:ext>
            </p:extLst>
          </p:nvPr>
        </p:nvGraphicFramePr>
        <p:xfrm>
          <a:off x="198784" y="942767"/>
          <a:ext cx="11489634" cy="4972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485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4A3A5EB-931E-46DE-A692-6731DB9885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358634F-705D-44E4-9FBF-A406E2F9A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FCFE1E3-A09C-4196-A99F-B7C3014E96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2C31BC-DD75-4C85-B91E-3C27D5C81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7027593" cy="1371600"/>
          </a:xfrm>
        </p:spPr>
        <p:txBody>
          <a:bodyPr>
            <a:normAutofit/>
          </a:bodyPr>
          <a:lstStyle/>
          <a:p>
            <a:r>
              <a:rPr lang="en-US" dirty="0"/>
              <a:t>47</a:t>
            </a:r>
            <a:r>
              <a:rPr lang="en-US" baseline="30000" dirty="0"/>
              <a:t>th</a:t>
            </a:r>
            <a:r>
              <a:rPr lang="en-US" dirty="0"/>
              <a:t> Annual Meeting of the KPA Conference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ADA4E3-8B7C-4519-96EC-2215878FA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6485467" cy="3931920"/>
          </a:xfrm>
        </p:spPr>
        <p:txBody>
          <a:bodyPr>
            <a:normAutofit/>
          </a:bodyPr>
          <a:lstStyle/>
          <a:p>
            <a:r>
              <a:rPr lang="en-US" sz="2000" dirty="0"/>
              <a:t>March 6-7, 2020: Hosted </a:t>
            </a:r>
            <a:r>
              <a:rPr lang="en-US" sz="2000"/>
              <a:t>by Campbellsville </a:t>
            </a:r>
            <a:r>
              <a:rPr lang="en-US" sz="2000" dirty="0"/>
              <a:t>University</a:t>
            </a:r>
          </a:p>
          <a:p>
            <a:r>
              <a:rPr lang="en-US" sz="2000" dirty="0"/>
              <a:t>There were 5 sessions throughout the conference.</a:t>
            </a:r>
          </a:p>
          <a:p>
            <a:pPr lvl="1"/>
            <a:r>
              <a:rPr lang="en-US" sz="1800" dirty="0"/>
              <a:t>17 total presentations</a:t>
            </a:r>
          </a:p>
          <a:p>
            <a:r>
              <a:rPr lang="en-US" sz="2000" dirty="0"/>
              <a:t>Plenary Address: Ruth Brown, University of Kentucky</a:t>
            </a:r>
          </a:p>
          <a:p>
            <a:r>
              <a:rPr lang="en-US" sz="2000" dirty="0"/>
              <a:t>Presidential Address: David Powell, Union College	</a:t>
            </a:r>
            <a:r>
              <a:rPr lang="en-US" dirty="0"/>
              <a:t>						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B72DA6-97B6-4FC0-96C8-3CFAB253F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4393" y="374904"/>
            <a:ext cx="3725751" cy="610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610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9EAC0-64EA-4D1E-BAE4-BAE36C0A2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99388"/>
            <a:ext cx="10058400" cy="1371600"/>
          </a:xfrm>
        </p:spPr>
        <p:txBody>
          <a:bodyPr/>
          <a:lstStyle/>
          <a:p>
            <a:r>
              <a:rPr lang="en-US" dirty="0"/>
              <a:t>Editing Process of Bodies of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CD52B4-EF05-4CC0-B470-88239382F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1" y="1970988"/>
            <a:ext cx="6250158" cy="3849624"/>
          </a:xfrm>
        </p:spPr>
        <p:txBody>
          <a:bodyPr>
            <a:normAutofit fontScale="92500" lnSpcReduction="20000"/>
          </a:bodyPr>
          <a:lstStyle/>
          <a:p>
            <a:r>
              <a:rPr lang="en-US" sz="1800" dirty="0"/>
              <a:t>Edited critical essays and creative work for the </a:t>
            </a:r>
            <a:r>
              <a:rPr lang="en-US" sz="1800" i="1" dirty="0"/>
              <a:t>KPR</a:t>
            </a:r>
            <a:endParaRPr lang="en-US" sz="1800" dirty="0"/>
          </a:p>
          <a:p>
            <a:r>
              <a:rPr lang="en-US" sz="1800" dirty="0"/>
              <a:t>Compiled comments as editorial assistants regarding…</a:t>
            </a:r>
          </a:p>
          <a:p>
            <a:pPr lvl="1"/>
            <a:r>
              <a:rPr lang="en-US" sz="1600" dirty="0"/>
              <a:t>Consistency and proper MLA format</a:t>
            </a:r>
          </a:p>
          <a:p>
            <a:pPr lvl="1"/>
            <a:r>
              <a:rPr lang="en-US" sz="1600" dirty="0"/>
              <a:t>Grammar, structure, and syntax</a:t>
            </a:r>
          </a:p>
          <a:p>
            <a:pPr lvl="1"/>
            <a:r>
              <a:rPr lang="en-US" sz="1600" dirty="0"/>
              <a:t>Clarity of theses and cohesion of thought</a:t>
            </a:r>
          </a:p>
          <a:p>
            <a:pPr lvl="1"/>
            <a:r>
              <a:rPr lang="en-US" sz="1600" dirty="0"/>
              <a:t>General perspectives of the reader </a:t>
            </a:r>
          </a:p>
          <a:p>
            <a:r>
              <a:rPr lang="en-US" sz="1800" dirty="0"/>
              <a:t>Corresponded with the Editor, Dr. Karen Taylor, through weekly virtual meetings</a:t>
            </a:r>
          </a:p>
          <a:p>
            <a:r>
              <a:rPr lang="en-US" sz="1800" dirty="0"/>
              <a:t>Comments are then sent to the authors for correction</a:t>
            </a:r>
          </a:p>
          <a:p>
            <a:r>
              <a:rPr lang="en-US" sz="1800" dirty="0"/>
              <a:t>Once the </a:t>
            </a:r>
            <a:r>
              <a:rPr lang="en-US" sz="1800" i="1" dirty="0"/>
              <a:t>KPR </a:t>
            </a:r>
            <a:r>
              <a:rPr lang="en-US" sz="1800" dirty="0"/>
              <a:t>was assembled we then proofread the draft twice.</a:t>
            </a:r>
          </a:p>
          <a:p>
            <a:r>
              <a:rPr lang="en-US" sz="1800" i="1" dirty="0"/>
              <a:t>KPR </a:t>
            </a:r>
            <a:r>
              <a:rPr lang="en-US" sz="1800" dirty="0"/>
              <a:t>is then available for the 2021 Conference.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2ACC8D-B62A-4DA4-BA54-A21D7641A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6959" y="3223150"/>
            <a:ext cx="4308742" cy="27406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0D7AE9-5F3C-487C-B3CD-8FEBDDD501A1}"/>
              </a:ext>
            </a:extLst>
          </p:cNvPr>
          <p:cNvSpPr txBox="1"/>
          <p:nvPr/>
        </p:nvSpPr>
        <p:spPr>
          <a:xfrm>
            <a:off x="7316959" y="2576819"/>
            <a:ext cx="4137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Excerpt from a </a:t>
            </a:r>
            <a:r>
              <a:rPr lang="en-US" i="1" dirty="0"/>
              <a:t>KPR </a:t>
            </a:r>
            <a:r>
              <a:rPr lang="en-US" dirty="0"/>
              <a:t>Creative Work , edited on October 20, 2020</a:t>
            </a:r>
          </a:p>
        </p:txBody>
      </p:sp>
      <p:pic>
        <p:nvPicPr>
          <p:cNvPr id="13" name="Graphic 12" descr="Arrow circle outline">
            <a:extLst>
              <a:ext uri="{FF2B5EF4-FFF2-40B4-BE49-F238E27FC236}">
                <a16:creationId xmlns:a16="http://schemas.microsoft.com/office/drawing/2014/main" id="{C1AC90BF-CD7A-4E95-85A7-0AFFE9646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75792" y="462479"/>
            <a:ext cx="1684816" cy="168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511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E94681D-2A4C-4A8D-B9B5-31D440D0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EC7E010-C712-408D-9787-0842AFC9F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503FCEF-A9BA-4991-9220-E36615FB8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C51554-DCD6-4268-B894-218FA708FE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1357716"/>
            <a:ext cx="10905066" cy="51253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EFF9F42-F2FE-45B1-BC9B-A086537518AA}"/>
              </a:ext>
            </a:extLst>
          </p:cNvPr>
          <p:cNvSpPr txBox="1"/>
          <p:nvPr/>
        </p:nvSpPr>
        <p:spPr>
          <a:xfrm>
            <a:off x="643467" y="574225"/>
            <a:ext cx="8342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Excerpt from a </a:t>
            </a:r>
            <a:r>
              <a:rPr lang="en-US" sz="2000" i="1" dirty="0">
                <a:solidFill>
                  <a:schemeClr val="bg1"/>
                </a:solidFill>
              </a:rPr>
              <a:t>KPR </a:t>
            </a:r>
            <a:r>
              <a:rPr lang="en-US" sz="2000" dirty="0">
                <a:solidFill>
                  <a:schemeClr val="bg1"/>
                </a:solidFill>
              </a:rPr>
              <a:t>Critical Essay Draft, </a:t>
            </a:r>
          </a:p>
          <a:p>
            <a:r>
              <a:rPr lang="en-US" sz="2000" dirty="0">
                <a:solidFill>
                  <a:schemeClr val="bg1"/>
                </a:solidFill>
              </a:rPr>
              <a:t>Edited on December 6, 2020</a:t>
            </a:r>
          </a:p>
        </p:txBody>
      </p:sp>
    </p:spTree>
    <p:extLst>
      <p:ext uri="{BB962C8B-B14F-4D97-AF65-F5344CB8AC3E}">
        <p14:creationId xmlns:p14="http://schemas.microsoft.com/office/powerpoint/2010/main" val="3801315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CD43A-C20F-49EA-A8B9-708990B23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71562"/>
            <a:ext cx="10058400" cy="1371600"/>
          </a:xfrm>
        </p:spPr>
        <p:txBody>
          <a:bodyPr/>
          <a:lstStyle/>
          <a:p>
            <a:r>
              <a:rPr lang="en-US" dirty="0"/>
              <a:t>Things we learned as Editorial Assistants…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B0EFDC53-7779-47E6-8824-1477A9FE03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312162"/>
              </p:ext>
            </p:extLst>
          </p:nvPr>
        </p:nvGraphicFramePr>
        <p:xfrm>
          <a:off x="1066800" y="2014194"/>
          <a:ext cx="5930348" cy="3938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B05FD599-D066-46C0-9B09-6ED3EBDE06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8696" y="1649518"/>
            <a:ext cx="4182059" cy="466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6209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Savon">
      <a:majorFont>
        <a:latin typeface="Sagona ExtraLight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Sagona Book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ppt/theme/themeOverride1.xml><?xml version="1.0" encoding="utf-8"?>
<a:themeOverride xmlns:a="http://schemas.openxmlformats.org/drawingml/2006/main">
  <a:clrScheme name="Marquee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0DB95DD-0319-4EE5-8C5C-9CEDF75E02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F3B215-496E-4790-A364-7C1C46DEC771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AE2713E1-6312-427E-BFCB-C5A5DA30137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{054256F4-FE10-4824-A6B0-FE3DCFFD372B}tf78829772_win32</Template>
  <TotalTime>123</TotalTime>
  <Words>298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Book Antiqua</vt:lpstr>
      <vt:lpstr>Garamond</vt:lpstr>
      <vt:lpstr>Sagona Book</vt:lpstr>
      <vt:lpstr>Sagona ExtraLight</vt:lpstr>
      <vt:lpstr>SavonVTI</vt:lpstr>
      <vt:lpstr>The Editorial Process of the Kentucky Philological Review</vt:lpstr>
      <vt:lpstr>Editorial Process Timeline of KPR Vol. 35</vt:lpstr>
      <vt:lpstr>47th Annual Meeting of the KPA Conference</vt:lpstr>
      <vt:lpstr>Editing Process of Bodies of Work</vt:lpstr>
      <vt:lpstr>PowerPoint Presentation</vt:lpstr>
      <vt:lpstr>Things we learned as Editorial Assistants…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Editorial Process of the Kentucky Philological Review</dc:title>
  <dc:creator>Olyvia Neal</dc:creator>
  <cp:lastModifiedBy>Olyvia Neal</cp:lastModifiedBy>
  <cp:revision>9</cp:revision>
  <dcterms:created xsi:type="dcterms:W3CDTF">2021-04-12T00:11:09Z</dcterms:created>
  <dcterms:modified xsi:type="dcterms:W3CDTF">2021-04-15T21:35:12Z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