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3A2225-5B17-40C0-A642-9E2B43949E8B}" v="75" dt="2021-04-15T00:38:21.5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hley stefani" userId="49869de3bcb830dd" providerId="LiveId" clId="{833A2225-5B17-40C0-A642-9E2B43949E8B}"/>
    <pc:docChg chg="undo custSel modSld">
      <pc:chgData name="ashley stefani" userId="49869de3bcb830dd" providerId="LiveId" clId="{833A2225-5B17-40C0-A642-9E2B43949E8B}" dt="2021-04-15T00:42:23.686" v="2055" actId="1076"/>
      <pc:docMkLst>
        <pc:docMk/>
      </pc:docMkLst>
      <pc:sldChg chg="addSp delSp modSp mod modTransition modAnim">
        <pc:chgData name="ashley stefani" userId="49869de3bcb830dd" providerId="LiveId" clId="{833A2225-5B17-40C0-A642-9E2B43949E8B}" dt="2021-04-15T00:15:05.605" v="2019"/>
        <pc:sldMkLst>
          <pc:docMk/>
          <pc:sldMk cId="3559824350" sldId="257"/>
        </pc:sldMkLst>
        <pc:spChg chg="mod">
          <ac:chgData name="ashley stefani" userId="49869de3bcb830dd" providerId="LiveId" clId="{833A2225-5B17-40C0-A642-9E2B43949E8B}" dt="2021-04-14T23:53:03.390" v="2004" actId="20577"/>
          <ac:spMkLst>
            <pc:docMk/>
            <pc:sldMk cId="3559824350" sldId="257"/>
            <ac:spMk id="3" creationId="{A81FBB1B-9C9E-411C-B40B-E5AC9AE4F0B2}"/>
          </ac:spMkLst>
        </pc:spChg>
        <pc:picChg chg="add del mod">
          <ac:chgData name="ashley stefani" userId="49869de3bcb830dd" providerId="LiveId" clId="{833A2225-5B17-40C0-A642-9E2B43949E8B}" dt="2021-04-08T16:26:50.073" v="4"/>
          <ac:picMkLst>
            <pc:docMk/>
            <pc:sldMk cId="3559824350" sldId="257"/>
            <ac:picMk id="4" creationId="{4E5A8D5F-6581-48A9-9C0E-5D28B5F26C9D}"/>
          </ac:picMkLst>
        </pc:picChg>
        <pc:picChg chg="add del mod">
          <ac:chgData name="ashley stefani" userId="49869de3bcb830dd" providerId="LiveId" clId="{833A2225-5B17-40C0-A642-9E2B43949E8B}" dt="2021-04-15T00:04:42.338" v="2006"/>
          <ac:picMkLst>
            <pc:docMk/>
            <pc:sldMk cId="3559824350" sldId="257"/>
            <ac:picMk id="4" creationId="{EA561270-4567-4475-AD2D-AEA5795E13F2}"/>
          </ac:picMkLst>
        </pc:picChg>
        <pc:picChg chg="add del mod">
          <ac:chgData name="ashley stefani" userId="49869de3bcb830dd" providerId="LiveId" clId="{833A2225-5B17-40C0-A642-9E2B43949E8B}" dt="2021-04-15T00:07:58.141" v="2008"/>
          <ac:picMkLst>
            <pc:docMk/>
            <pc:sldMk cId="3559824350" sldId="257"/>
            <ac:picMk id="5" creationId="{6C3D545F-2C79-4DE8-BC3B-6D64D37730C4}"/>
          </ac:picMkLst>
        </pc:picChg>
        <pc:picChg chg="add del mod">
          <ac:chgData name="ashley stefani" userId="49869de3bcb830dd" providerId="LiveId" clId="{833A2225-5B17-40C0-A642-9E2B43949E8B}" dt="2021-04-15T00:09:32.254" v="2010"/>
          <ac:picMkLst>
            <pc:docMk/>
            <pc:sldMk cId="3559824350" sldId="257"/>
            <ac:picMk id="6" creationId="{4A1723B9-381C-4FD0-A084-75DB6F0C2075}"/>
          </ac:picMkLst>
        </pc:picChg>
        <pc:picChg chg="add del mod">
          <ac:chgData name="ashley stefani" userId="49869de3bcb830dd" providerId="LiveId" clId="{833A2225-5B17-40C0-A642-9E2B43949E8B}" dt="2021-04-15T00:10:09.909" v="2012"/>
          <ac:picMkLst>
            <pc:docMk/>
            <pc:sldMk cId="3559824350" sldId="257"/>
            <ac:picMk id="7" creationId="{7C646F05-8FC2-4999-A5EF-A4B1395EFE97}"/>
          </ac:picMkLst>
        </pc:picChg>
        <pc:picChg chg="add del mod">
          <ac:chgData name="ashley stefani" userId="49869de3bcb830dd" providerId="LiveId" clId="{833A2225-5B17-40C0-A642-9E2B43949E8B}" dt="2021-04-15T00:11:22.083" v="2014"/>
          <ac:picMkLst>
            <pc:docMk/>
            <pc:sldMk cId="3559824350" sldId="257"/>
            <ac:picMk id="9" creationId="{7EB27AE8-78C2-4700-AAE8-79034817E80C}"/>
          </ac:picMkLst>
        </pc:picChg>
        <pc:picChg chg="add del mod">
          <ac:chgData name="ashley stefani" userId="49869de3bcb830dd" providerId="LiveId" clId="{833A2225-5B17-40C0-A642-9E2B43949E8B}" dt="2021-04-15T00:11:38.262" v="2016"/>
          <ac:picMkLst>
            <pc:docMk/>
            <pc:sldMk cId="3559824350" sldId="257"/>
            <ac:picMk id="11" creationId="{29602B3F-47F0-42CC-9609-FF99A0617619}"/>
          </ac:picMkLst>
        </pc:picChg>
        <pc:picChg chg="add del mod">
          <ac:chgData name="ashley stefani" userId="49869de3bcb830dd" providerId="LiveId" clId="{833A2225-5B17-40C0-A642-9E2B43949E8B}" dt="2021-04-15T00:12:45.314" v="2018"/>
          <ac:picMkLst>
            <pc:docMk/>
            <pc:sldMk cId="3559824350" sldId="257"/>
            <ac:picMk id="13" creationId="{8892457B-681E-4A0F-8C39-236598635F0D}"/>
          </ac:picMkLst>
        </pc:picChg>
        <pc:picChg chg="add mod">
          <ac:chgData name="ashley stefani" userId="49869de3bcb830dd" providerId="LiveId" clId="{833A2225-5B17-40C0-A642-9E2B43949E8B}" dt="2021-04-15T00:15:05.605" v="2019"/>
          <ac:picMkLst>
            <pc:docMk/>
            <pc:sldMk cId="3559824350" sldId="257"/>
            <ac:picMk id="15" creationId="{F3A21526-38D8-4649-9D65-82D5525CC529}"/>
          </ac:picMkLst>
        </pc:picChg>
      </pc:sldChg>
      <pc:sldChg chg="addSp delSp modSp mod modTransition modAnim">
        <pc:chgData name="ashley stefani" userId="49869de3bcb830dd" providerId="LiveId" clId="{833A2225-5B17-40C0-A642-9E2B43949E8B}" dt="2021-04-15T00:42:00.416" v="2052" actId="1076"/>
        <pc:sldMkLst>
          <pc:docMk/>
          <pc:sldMk cId="1068063997" sldId="258"/>
        </pc:sldMkLst>
        <pc:picChg chg="add del mod">
          <ac:chgData name="ashley stefani" userId="49869de3bcb830dd" providerId="LiveId" clId="{833A2225-5B17-40C0-A642-9E2B43949E8B}" dt="2021-04-15T00:04:42.338" v="2006"/>
          <ac:picMkLst>
            <pc:docMk/>
            <pc:sldMk cId="1068063997" sldId="258"/>
            <ac:picMk id="4" creationId="{27D5FEDA-1CAE-4F50-ACC3-9DE415C5ED86}"/>
          </ac:picMkLst>
        </pc:picChg>
        <pc:picChg chg="add del mod">
          <ac:chgData name="ashley stefani" userId="49869de3bcb830dd" providerId="LiveId" clId="{833A2225-5B17-40C0-A642-9E2B43949E8B}" dt="2021-04-08T16:26:50.073" v="4"/>
          <ac:picMkLst>
            <pc:docMk/>
            <pc:sldMk cId="1068063997" sldId="258"/>
            <ac:picMk id="4" creationId="{540A042E-3424-481F-8B05-0F334D4037AD}"/>
          </ac:picMkLst>
        </pc:picChg>
        <pc:picChg chg="add del mod">
          <ac:chgData name="ashley stefani" userId="49869de3bcb830dd" providerId="LiveId" clId="{833A2225-5B17-40C0-A642-9E2B43949E8B}" dt="2021-04-15T00:15:12.577" v="2020"/>
          <ac:picMkLst>
            <pc:docMk/>
            <pc:sldMk cId="1068063997" sldId="258"/>
            <ac:picMk id="5" creationId="{13F5ECE9-841C-4CB7-83C2-EB437F32E871}"/>
          </ac:picMkLst>
        </pc:picChg>
        <pc:picChg chg="add del mod">
          <ac:chgData name="ashley stefani" userId="49869de3bcb830dd" providerId="LiveId" clId="{833A2225-5B17-40C0-A642-9E2B43949E8B}" dt="2021-04-15T00:20:23.277" v="2022"/>
          <ac:picMkLst>
            <pc:docMk/>
            <pc:sldMk cId="1068063997" sldId="258"/>
            <ac:picMk id="6" creationId="{64432156-69AC-4564-8BBC-01B096F00CF9}"/>
          </ac:picMkLst>
        </pc:picChg>
        <pc:picChg chg="add del mod">
          <ac:chgData name="ashley stefani" userId="49869de3bcb830dd" providerId="LiveId" clId="{833A2225-5B17-40C0-A642-9E2B43949E8B}" dt="2021-04-15T00:21:32.065" v="2024"/>
          <ac:picMkLst>
            <pc:docMk/>
            <pc:sldMk cId="1068063997" sldId="258"/>
            <ac:picMk id="7" creationId="{AED64E19-BF4E-41BB-AA9C-F5E59C503BC3}"/>
          </ac:picMkLst>
        </pc:picChg>
        <pc:picChg chg="add del mod">
          <ac:chgData name="ashley stefani" userId="49869de3bcb830dd" providerId="LiveId" clId="{833A2225-5B17-40C0-A642-9E2B43949E8B}" dt="2021-04-15T00:22:59.732" v="2026"/>
          <ac:picMkLst>
            <pc:docMk/>
            <pc:sldMk cId="1068063997" sldId="258"/>
            <ac:picMk id="9" creationId="{4C4B1E73-6D91-431E-90AB-5DBB421C2D88}"/>
          </ac:picMkLst>
        </pc:picChg>
        <pc:picChg chg="add del mod">
          <ac:chgData name="ashley stefani" userId="49869de3bcb830dd" providerId="LiveId" clId="{833A2225-5B17-40C0-A642-9E2B43949E8B}" dt="2021-04-15T00:23:57.895" v="2028"/>
          <ac:picMkLst>
            <pc:docMk/>
            <pc:sldMk cId="1068063997" sldId="258"/>
            <ac:picMk id="11" creationId="{CC328246-BE81-4638-81F1-67E6918D2301}"/>
          </ac:picMkLst>
        </pc:picChg>
        <pc:picChg chg="add del mod">
          <ac:chgData name="ashley stefani" userId="49869de3bcb830dd" providerId="LiveId" clId="{833A2225-5B17-40C0-A642-9E2B43949E8B}" dt="2021-04-15T00:24:17.496" v="2030"/>
          <ac:picMkLst>
            <pc:docMk/>
            <pc:sldMk cId="1068063997" sldId="258"/>
            <ac:picMk id="13" creationId="{4DD78E89-AAFB-48CD-95E3-D85CBDECD523}"/>
          </ac:picMkLst>
        </pc:picChg>
        <pc:picChg chg="add del mod">
          <ac:chgData name="ashley stefani" userId="49869de3bcb830dd" providerId="LiveId" clId="{833A2225-5B17-40C0-A642-9E2B43949E8B}" dt="2021-04-15T00:25:26.002" v="2032"/>
          <ac:picMkLst>
            <pc:docMk/>
            <pc:sldMk cId="1068063997" sldId="258"/>
            <ac:picMk id="15" creationId="{2AEC4528-7843-4CDD-8984-49CF77DC553E}"/>
          </ac:picMkLst>
        </pc:picChg>
        <pc:picChg chg="add del mod">
          <ac:chgData name="ashley stefani" userId="49869de3bcb830dd" providerId="LiveId" clId="{833A2225-5B17-40C0-A642-9E2B43949E8B}" dt="2021-04-15T00:26:21.813" v="2034"/>
          <ac:picMkLst>
            <pc:docMk/>
            <pc:sldMk cId="1068063997" sldId="258"/>
            <ac:picMk id="17" creationId="{26F9ECBF-E134-4973-A0BD-D3A5CB39BB58}"/>
          </ac:picMkLst>
        </pc:picChg>
        <pc:picChg chg="add mod">
          <ac:chgData name="ashley stefani" userId="49869de3bcb830dd" providerId="LiveId" clId="{833A2225-5B17-40C0-A642-9E2B43949E8B}" dt="2021-04-15T00:42:00.416" v="2052" actId="1076"/>
          <ac:picMkLst>
            <pc:docMk/>
            <pc:sldMk cId="1068063997" sldId="258"/>
            <ac:picMk id="18" creationId="{254AC275-A330-41D3-BF5B-CF2E0E5FE862}"/>
          </ac:picMkLst>
        </pc:picChg>
      </pc:sldChg>
      <pc:sldChg chg="addSp delSp modSp mod modTransition modAnim">
        <pc:chgData name="ashley stefani" userId="49869de3bcb830dd" providerId="LiveId" clId="{833A2225-5B17-40C0-A642-9E2B43949E8B}" dt="2021-04-15T00:42:11.397" v="2053" actId="1076"/>
        <pc:sldMkLst>
          <pc:docMk/>
          <pc:sldMk cId="3051618371" sldId="259"/>
        </pc:sldMkLst>
        <pc:graphicFrameChg chg="modGraphic">
          <ac:chgData name="ashley stefani" userId="49869de3bcb830dd" providerId="LiveId" clId="{833A2225-5B17-40C0-A642-9E2B43949E8B}" dt="2021-04-13T01:03:14.987" v="84" actId="20577"/>
          <ac:graphicFrameMkLst>
            <pc:docMk/>
            <pc:sldMk cId="3051618371" sldId="259"/>
            <ac:graphicFrameMk id="5" creationId="{544C3667-3FD4-4943-95D9-837153FF682E}"/>
          </ac:graphicFrameMkLst>
        </pc:graphicFrameChg>
        <pc:picChg chg="add del mod">
          <ac:chgData name="ashley stefani" userId="49869de3bcb830dd" providerId="LiveId" clId="{833A2225-5B17-40C0-A642-9E2B43949E8B}" dt="2021-04-08T16:26:50.073" v="4"/>
          <ac:picMkLst>
            <pc:docMk/>
            <pc:sldMk cId="3051618371" sldId="259"/>
            <ac:picMk id="3" creationId="{4938DEBD-8DAC-4D52-A96F-4FE688AF8578}"/>
          </ac:picMkLst>
        </pc:picChg>
        <pc:picChg chg="add mod">
          <ac:chgData name="ashley stefani" userId="49869de3bcb830dd" providerId="LiveId" clId="{833A2225-5B17-40C0-A642-9E2B43949E8B}" dt="2021-04-13T19:25:25.576" v="1965" actId="14100"/>
          <ac:picMkLst>
            <pc:docMk/>
            <pc:sldMk cId="3051618371" sldId="259"/>
            <ac:picMk id="3" creationId="{6CC239FF-8A15-4230-81EF-669F3E5C1105}"/>
          </ac:picMkLst>
        </pc:picChg>
        <pc:picChg chg="add mod">
          <ac:chgData name="ashley stefani" userId="49869de3bcb830dd" providerId="LiveId" clId="{833A2225-5B17-40C0-A642-9E2B43949E8B}" dt="2021-04-13T19:26:01.554" v="1969" actId="14100"/>
          <ac:picMkLst>
            <pc:docMk/>
            <pc:sldMk cId="3051618371" sldId="259"/>
            <ac:picMk id="4" creationId="{1682E853-6FBD-40C3-B9E3-5B5B57041C8E}"/>
          </ac:picMkLst>
        </pc:picChg>
        <pc:picChg chg="add mod">
          <ac:chgData name="ashley stefani" userId="49869de3bcb830dd" providerId="LiveId" clId="{833A2225-5B17-40C0-A642-9E2B43949E8B}" dt="2021-04-13T19:27:03.775" v="1977" actId="1076"/>
          <ac:picMkLst>
            <pc:docMk/>
            <pc:sldMk cId="3051618371" sldId="259"/>
            <ac:picMk id="6" creationId="{648FB407-154E-4D17-B2E9-CB187AD30DFE}"/>
          </ac:picMkLst>
        </pc:picChg>
        <pc:picChg chg="add mod">
          <ac:chgData name="ashley stefani" userId="49869de3bcb830dd" providerId="LiveId" clId="{833A2225-5B17-40C0-A642-9E2B43949E8B}" dt="2021-04-13T19:28:07.659" v="1987" actId="1076"/>
          <ac:picMkLst>
            <pc:docMk/>
            <pc:sldMk cId="3051618371" sldId="259"/>
            <ac:picMk id="7" creationId="{42DE2A63-7952-46B6-9FDD-490CE618724A}"/>
          </ac:picMkLst>
        </pc:picChg>
        <pc:picChg chg="add mod">
          <ac:chgData name="ashley stefani" userId="49869de3bcb830dd" providerId="LiveId" clId="{833A2225-5B17-40C0-A642-9E2B43949E8B}" dt="2021-04-13T19:28:53.961" v="1993" actId="14100"/>
          <ac:picMkLst>
            <pc:docMk/>
            <pc:sldMk cId="3051618371" sldId="259"/>
            <ac:picMk id="9" creationId="{A186281F-2468-47EC-A737-6F45D5642E86}"/>
          </ac:picMkLst>
        </pc:picChg>
        <pc:picChg chg="add mod">
          <ac:chgData name="ashley stefani" userId="49869de3bcb830dd" providerId="LiveId" clId="{833A2225-5B17-40C0-A642-9E2B43949E8B}" dt="2021-04-13T19:29:47.415" v="2002" actId="14100"/>
          <ac:picMkLst>
            <pc:docMk/>
            <pc:sldMk cId="3051618371" sldId="259"/>
            <ac:picMk id="11" creationId="{F886BC7A-4B6C-4558-A850-4F4A44319814}"/>
          </ac:picMkLst>
        </pc:picChg>
        <pc:picChg chg="add del mod">
          <ac:chgData name="ashley stefani" userId="49869de3bcb830dd" providerId="LiveId" clId="{833A2225-5B17-40C0-A642-9E2B43949E8B}" dt="2021-04-15T00:27:56.675" v="2036"/>
          <ac:picMkLst>
            <pc:docMk/>
            <pc:sldMk cId="3051618371" sldId="259"/>
            <ac:picMk id="13" creationId="{CCE83B57-4E22-4627-8301-43DF4BB49B70}"/>
          </ac:picMkLst>
        </pc:picChg>
        <pc:picChg chg="add mod">
          <ac:chgData name="ashley stefani" userId="49869de3bcb830dd" providerId="LiveId" clId="{833A2225-5B17-40C0-A642-9E2B43949E8B}" dt="2021-04-15T00:42:11.397" v="2053" actId="1076"/>
          <ac:picMkLst>
            <pc:docMk/>
            <pc:sldMk cId="3051618371" sldId="259"/>
            <ac:picMk id="15" creationId="{38CF3820-BFA9-4FD7-B197-07DB841CA0A6}"/>
          </ac:picMkLst>
        </pc:picChg>
      </pc:sldChg>
      <pc:sldChg chg="addSp delSp modSp mod modTransition modAnim">
        <pc:chgData name="ashley stefani" userId="49869de3bcb830dd" providerId="LiveId" clId="{833A2225-5B17-40C0-A642-9E2B43949E8B}" dt="2021-04-15T00:38:21.579" v="2051"/>
        <pc:sldMkLst>
          <pc:docMk/>
          <pc:sldMk cId="3726091754" sldId="260"/>
        </pc:sldMkLst>
        <pc:spChg chg="mod">
          <ac:chgData name="ashley stefani" userId="49869de3bcb830dd" providerId="LiveId" clId="{833A2225-5B17-40C0-A642-9E2B43949E8B}" dt="2021-04-13T17:23:46.197" v="1948" actId="20577"/>
          <ac:spMkLst>
            <pc:docMk/>
            <pc:sldMk cId="3726091754" sldId="260"/>
            <ac:spMk id="3" creationId="{A81FBB1B-9C9E-411C-B40B-E5AC9AE4F0B2}"/>
          </ac:spMkLst>
        </pc:spChg>
        <pc:picChg chg="add del mod">
          <ac:chgData name="ashley stefani" userId="49869de3bcb830dd" providerId="LiveId" clId="{833A2225-5B17-40C0-A642-9E2B43949E8B}" dt="2021-04-08T16:26:50.073" v="4"/>
          <ac:picMkLst>
            <pc:docMk/>
            <pc:sldMk cId="3726091754" sldId="260"/>
            <ac:picMk id="4" creationId="{5A4BBD91-7881-4205-A326-D59A872E49BD}"/>
          </ac:picMkLst>
        </pc:picChg>
        <pc:picChg chg="add del mod">
          <ac:chgData name="ashley stefani" userId="49869de3bcb830dd" providerId="LiveId" clId="{833A2225-5B17-40C0-A642-9E2B43949E8B}" dt="2021-04-15T00:37:25.327" v="2046"/>
          <ac:picMkLst>
            <pc:docMk/>
            <pc:sldMk cId="3726091754" sldId="260"/>
            <ac:picMk id="4" creationId="{E99C6183-48FF-4B1D-B171-2073413DB9ED}"/>
          </ac:picMkLst>
        </pc:picChg>
        <pc:picChg chg="add del mod">
          <ac:chgData name="ashley stefani" userId="49869de3bcb830dd" providerId="LiveId" clId="{833A2225-5B17-40C0-A642-9E2B43949E8B}" dt="2021-04-15T00:37:43.894" v="2048"/>
          <ac:picMkLst>
            <pc:docMk/>
            <pc:sldMk cId="3726091754" sldId="260"/>
            <ac:picMk id="5" creationId="{41934721-2F6B-42F6-BEE2-7599147CC2CF}"/>
          </ac:picMkLst>
        </pc:picChg>
        <pc:picChg chg="add del mod">
          <ac:chgData name="ashley stefani" userId="49869de3bcb830dd" providerId="LiveId" clId="{833A2225-5B17-40C0-A642-9E2B43949E8B}" dt="2021-04-15T00:38:02.812" v="2050"/>
          <ac:picMkLst>
            <pc:docMk/>
            <pc:sldMk cId="3726091754" sldId="260"/>
            <ac:picMk id="6" creationId="{5C975DE3-0363-4262-9776-C31167F98667}"/>
          </ac:picMkLst>
        </pc:picChg>
        <pc:picChg chg="add mod">
          <ac:chgData name="ashley stefani" userId="49869de3bcb830dd" providerId="LiveId" clId="{833A2225-5B17-40C0-A642-9E2B43949E8B}" dt="2021-04-15T00:38:21.579" v="2051"/>
          <ac:picMkLst>
            <pc:docMk/>
            <pc:sldMk cId="3726091754" sldId="260"/>
            <ac:picMk id="7" creationId="{B22FC6CE-2F5A-4944-9211-AA24A4B7BB63}"/>
          </ac:picMkLst>
        </pc:picChg>
      </pc:sldChg>
      <pc:sldChg chg="addSp delSp modSp mod modTransition modClrScheme modAnim delDesignElem chgLayout">
        <pc:chgData name="ashley stefani" userId="49869de3bcb830dd" providerId="LiveId" clId="{833A2225-5B17-40C0-A642-9E2B43949E8B}" dt="2021-04-15T00:42:23.686" v="2055" actId="1076"/>
        <pc:sldMkLst>
          <pc:docMk/>
          <pc:sldMk cId="1406345670" sldId="261"/>
        </pc:sldMkLst>
        <pc:spChg chg="mod ord">
          <ac:chgData name="ashley stefani" userId="49869de3bcb830dd" providerId="LiveId" clId="{833A2225-5B17-40C0-A642-9E2B43949E8B}" dt="2021-04-13T01:48:45.936" v="1542" actId="700"/>
          <ac:spMkLst>
            <pc:docMk/>
            <pc:sldMk cId="1406345670" sldId="261"/>
            <ac:spMk id="2" creationId="{DDBD637D-37F7-451A-87C2-85EB005439AC}"/>
          </ac:spMkLst>
        </pc:spChg>
        <pc:spChg chg="mod ord">
          <ac:chgData name="ashley stefani" userId="49869de3bcb830dd" providerId="LiveId" clId="{833A2225-5B17-40C0-A642-9E2B43949E8B}" dt="2021-04-13T01:48:45.951" v="1543" actId="27636"/>
          <ac:spMkLst>
            <pc:docMk/>
            <pc:sldMk cId="1406345670" sldId="261"/>
            <ac:spMk id="3" creationId="{A81FBB1B-9C9E-411C-B40B-E5AC9AE4F0B2}"/>
          </ac:spMkLst>
        </pc:spChg>
        <pc:spChg chg="add mod ord">
          <ac:chgData name="ashley stefani" userId="49869de3bcb830dd" providerId="LiveId" clId="{833A2225-5B17-40C0-A642-9E2B43949E8B}" dt="2021-04-13T01:48:45.936" v="1542" actId="700"/>
          <ac:spMkLst>
            <pc:docMk/>
            <pc:sldMk cId="1406345670" sldId="261"/>
            <ac:spMk id="6" creationId="{E6C7C9F6-8B5D-4FDA-9E49-D96F889531CD}"/>
          </ac:spMkLst>
        </pc:spChg>
        <pc:spChg chg="add mod">
          <ac:chgData name="ashley stefani" userId="49869de3bcb830dd" providerId="LiveId" clId="{833A2225-5B17-40C0-A642-9E2B43949E8B}" dt="2021-04-13T01:50:13.208" v="1558" actId="1076"/>
          <ac:spMkLst>
            <pc:docMk/>
            <pc:sldMk cId="1406345670" sldId="261"/>
            <ac:spMk id="7" creationId="{20853F8D-D263-4D77-950F-1E5117FBCEAF}"/>
          </ac:spMkLst>
        </pc:spChg>
        <pc:spChg chg="add del">
          <ac:chgData name="ashley stefani" userId="49869de3bcb830dd" providerId="LiveId" clId="{833A2225-5B17-40C0-A642-9E2B43949E8B}" dt="2021-04-13T01:48:45.936" v="1542" actId="700"/>
          <ac:spMkLst>
            <pc:docMk/>
            <pc:sldMk cId="1406345670" sldId="261"/>
            <ac:spMk id="8" creationId="{2B566528-1B12-4246-9431-5C2D7D081168}"/>
          </ac:spMkLst>
        </pc:spChg>
        <pc:spChg chg="add del">
          <ac:chgData name="ashley stefani" userId="49869de3bcb830dd" providerId="LiveId" clId="{833A2225-5B17-40C0-A642-9E2B43949E8B}" dt="2021-04-13T01:48:45.936" v="1542" actId="700"/>
          <ac:spMkLst>
            <pc:docMk/>
            <pc:sldMk cId="1406345670" sldId="261"/>
            <ac:spMk id="10" creationId="{2E80C965-DB6D-4F81-9E9E-B027384D0BD6}"/>
          </ac:spMkLst>
        </pc:spChg>
        <pc:spChg chg="add del">
          <ac:chgData name="ashley stefani" userId="49869de3bcb830dd" providerId="LiveId" clId="{833A2225-5B17-40C0-A642-9E2B43949E8B}" dt="2021-04-13T01:48:45.936" v="1542" actId="700"/>
          <ac:spMkLst>
            <pc:docMk/>
            <pc:sldMk cId="1406345670" sldId="261"/>
            <ac:spMk id="12" creationId="{A580F890-B085-4E95-96AA-55AEBEC5CE6E}"/>
          </ac:spMkLst>
        </pc:spChg>
        <pc:spChg chg="add del">
          <ac:chgData name="ashley stefani" userId="49869de3bcb830dd" providerId="LiveId" clId="{833A2225-5B17-40C0-A642-9E2B43949E8B}" dt="2021-04-13T01:48:45.936" v="1542" actId="700"/>
          <ac:spMkLst>
            <pc:docMk/>
            <pc:sldMk cId="1406345670" sldId="261"/>
            <ac:spMk id="14" creationId="{D3F51FEB-38FB-4F6C-9F7B-2F2AFAB65463}"/>
          </ac:spMkLst>
        </pc:spChg>
        <pc:spChg chg="add del">
          <ac:chgData name="ashley stefani" userId="49869de3bcb830dd" providerId="LiveId" clId="{833A2225-5B17-40C0-A642-9E2B43949E8B}" dt="2021-04-13T01:48:45.936" v="1542" actId="700"/>
          <ac:spMkLst>
            <pc:docMk/>
            <pc:sldMk cId="1406345670" sldId="261"/>
            <ac:spMk id="16" creationId="{1E547BA6-BAE0-43BB-A7CA-60F69CE252F0}"/>
          </ac:spMkLst>
        </pc:spChg>
        <pc:picChg chg="add del mod">
          <ac:chgData name="ashley stefani" userId="49869de3bcb830dd" providerId="LiveId" clId="{833A2225-5B17-40C0-A642-9E2B43949E8B}" dt="2021-04-15T00:32:52.375" v="2042"/>
          <ac:picMkLst>
            <pc:docMk/>
            <pc:sldMk cId="1406345670" sldId="261"/>
            <ac:picMk id="4" creationId="{55FDBBCC-5EE6-411E-A5E4-6E9E1155AD4A}"/>
          </ac:picMkLst>
        </pc:picChg>
        <pc:picChg chg="add del mod">
          <ac:chgData name="ashley stefani" userId="49869de3bcb830dd" providerId="LiveId" clId="{833A2225-5B17-40C0-A642-9E2B43949E8B}" dt="2021-04-08T16:26:50.073" v="4"/>
          <ac:picMkLst>
            <pc:docMk/>
            <pc:sldMk cId="1406345670" sldId="261"/>
            <ac:picMk id="4" creationId="{743004B8-76FA-4896-BFC5-52791EAF11C5}"/>
          </ac:picMkLst>
        </pc:picChg>
        <pc:picChg chg="add mod">
          <ac:chgData name="ashley stefani" userId="49869de3bcb830dd" providerId="LiveId" clId="{833A2225-5B17-40C0-A642-9E2B43949E8B}" dt="2021-04-13T01:49:27.504" v="1550" actId="14100"/>
          <ac:picMkLst>
            <pc:docMk/>
            <pc:sldMk cId="1406345670" sldId="261"/>
            <ac:picMk id="5" creationId="{A1AFC418-E7C5-4104-9030-E03B3D90BC56}"/>
          </ac:picMkLst>
        </pc:picChg>
        <pc:picChg chg="add del mod">
          <ac:chgData name="ashley stefani" userId="49869de3bcb830dd" providerId="LiveId" clId="{833A2225-5B17-40C0-A642-9E2B43949E8B}" dt="2021-04-15T00:34:06.867" v="2044"/>
          <ac:picMkLst>
            <pc:docMk/>
            <pc:sldMk cId="1406345670" sldId="261"/>
            <ac:picMk id="8" creationId="{304E0885-9CE6-49AF-A26D-EB600898B3DB}"/>
          </ac:picMkLst>
        </pc:picChg>
        <pc:picChg chg="add mod">
          <ac:chgData name="ashley stefani" userId="49869de3bcb830dd" providerId="LiveId" clId="{833A2225-5B17-40C0-A642-9E2B43949E8B}" dt="2021-04-15T00:42:23.686" v="2055" actId="1076"/>
          <ac:picMkLst>
            <pc:docMk/>
            <pc:sldMk cId="1406345670" sldId="261"/>
            <ac:picMk id="9" creationId="{90E91A73-A151-42B8-84CB-8A94B92DD31E}"/>
          </ac:picMkLst>
        </pc:picChg>
        <pc:cxnChg chg="add del">
          <ac:chgData name="ashley stefani" userId="49869de3bcb830dd" providerId="LiveId" clId="{833A2225-5B17-40C0-A642-9E2B43949E8B}" dt="2021-04-13T01:44:07.937" v="1315" actId="26606"/>
          <ac:cxnSpMkLst>
            <pc:docMk/>
            <pc:sldMk cId="1406345670" sldId="261"/>
            <ac:cxnSpMk id="21" creationId="{A7F400EE-A8A5-48AF-B4D6-291B52C6F0B0}"/>
          </ac:cxnSpMkLst>
        </pc:cxnChg>
      </pc:sldChg>
      <pc:sldChg chg="addSp delSp modSp mod modTransition modClrScheme modAnim delDesignElem chgLayout">
        <pc:chgData name="ashley stefani" userId="49869de3bcb830dd" providerId="LiveId" clId="{833A2225-5B17-40C0-A642-9E2B43949E8B}" dt="2021-04-15T00:42:18.856" v="2054" actId="1076"/>
        <pc:sldMkLst>
          <pc:docMk/>
          <pc:sldMk cId="114513609" sldId="262"/>
        </pc:sldMkLst>
        <pc:spChg chg="mod ord">
          <ac:chgData name="ashley stefani" userId="49869de3bcb830dd" providerId="LiveId" clId="{833A2225-5B17-40C0-A642-9E2B43949E8B}" dt="2021-04-13T19:22:42.946" v="1954" actId="700"/>
          <ac:spMkLst>
            <pc:docMk/>
            <pc:sldMk cId="114513609" sldId="262"/>
            <ac:spMk id="2" creationId="{DDBD637D-37F7-451A-87C2-85EB005439AC}"/>
          </ac:spMkLst>
        </pc:spChg>
        <pc:spChg chg="mod ord">
          <ac:chgData name="ashley stefani" userId="49869de3bcb830dd" providerId="LiveId" clId="{833A2225-5B17-40C0-A642-9E2B43949E8B}" dt="2021-04-13T19:22:42.946" v="1954" actId="700"/>
          <ac:spMkLst>
            <pc:docMk/>
            <pc:sldMk cId="114513609" sldId="262"/>
            <ac:spMk id="3" creationId="{A81FBB1B-9C9E-411C-B40B-E5AC9AE4F0B2}"/>
          </ac:spMkLst>
        </pc:spChg>
        <pc:spChg chg="add mod ord">
          <ac:chgData name="ashley stefani" userId="49869de3bcb830dd" providerId="LiveId" clId="{833A2225-5B17-40C0-A642-9E2B43949E8B}" dt="2021-04-13T19:22:42.946" v="1954" actId="700"/>
          <ac:spMkLst>
            <pc:docMk/>
            <pc:sldMk cId="114513609" sldId="262"/>
            <ac:spMk id="4" creationId="{D0826B51-8DAF-495E-BB8E-BF82E58E829B}"/>
          </ac:spMkLst>
        </pc:spChg>
        <pc:spChg chg="add del mod">
          <ac:chgData name="ashley stefani" userId="49869de3bcb830dd" providerId="LiveId" clId="{833A2225-5B17-40C0-A642-9E2B43949E8B}" dt="2021-04-13T19:22:34.523" v="1953" actId="21"/>
          <ac:spMkLst>
            <pc:docMk/>
            <pc:sldMk cId="114513609" sldId="262"/>
            <ac:spMk id="6" creationId="{2C8638C4-BA61-426C-972E-D069D38B6768}"/>
          </ac:spMkLst>
        </pc:spChg>
        <pc:spChg chg="del">
          <ac:chgData name="ashley stefani" userId="49869de3bcb830dd" providerId="LiveId" clId="{833A2225-5B17-40C0-A642-9E2B43949E8B}" dt="2021-04-13T19:22:42.946" v="1954" actId="700"/>
          <ac:spMkLst>
            <pc:docMk/>
            <pc:sldMk cId="114513609" sldId="262"/>
            <ac:spMk id="8" creationId="{2B566528-1B12-4246-9431-5C2D7D081168}"/>
          </ac:spMkLst>
        </pc:spChg>
        <pc:spChg chg="del">
          <ac:chgData name="ashley stefani" userId="49869de3bcb830dd" providerId="LiveId" clId="{833A2225-5B17-40C0-A642-9E2B43949E8B}" dt="2021-04-13T19:22:42.946" v="1954" actId="700"/>
          <ac:spMkLst>
            <pc:docMk/>
            <pc:sldMk cId="114513609" sldId="262"/>
            <ac:spMk id="10" creationId="{2E80C965-DB6D-4F81-9E9E-B027384D0BD6}"/>
          </ac:spMkLst>
        </pc:spChg>
        <pc:spChg chg="del">
          <ac:chgData name="ashley stefani" userId="49869de3bcb830dd" providerId="LiveId" clId="{833A2225-5B17-40C0-A642-9E2B43949E8B}" dt="2021-04-13T19:22:42.946" v="1954" actId="700"/>
          <ac:spMkLst>
            <pc:docMk/>
            <pc:sldMk cId="114513609" sldId="262"/>
            <ac:spMk id="12" creationId="{A580F890-B085-4E95-96AA-55AEBEC5CE6E}"/>
          </ac:spMkLst>
        </pc:spChg>
        <pc:spChg chg="del">
          <ac:chgData name="ashley stefani" userId="49869de3bcb830dd" providerId="LiveId" clId="{833A2225-5B17-40C0-A642-9E2B43949E8B}" dt="2021-04-13T19:22:42.946" v="1954" actId="700"/>
          <ac:spMkLst>
            <pc:docMk/>
            <pc:sldMk cId="114513609" sldId="262"/>
            <ac:spMk id="14" creationId="{D3F51FEB-38FB-4F6C-9F7B-2F2AFAB65463}"/>
          </ac:spMkLst>
        </pc:spChg>
        <pc:spChg chg="add del mod">
          <ac:chgData name="ashley stefani" userId="49869de3bcb830dd" providerId="LiveId" clId="{833A2225-5B17-40C0-A642-9E2B43949E8B}" dt="2021-04-13T19:22:27.792" v="1952" actId="21"/>
          <ac:spMkLst>
            <pc:docMk/>
            <pc:sldMk cId="114513609" sldId="262"/>
            <ac:spMk id="15" creationId="{55B51F2A-CA63-407B-A335-092B0A531F53}"/>
          </ac:spMkLst>
        </pc:spChg>
        <pc:spChg chg="del">
          <ac:chgData name="ashley stefani" userId="49869de3bcb830dd" providerId="LiveId" clId="{833A2225-5B17-40C0-A642-9E2B43949E8B}" dt="2021-04-13T19:22:42.946" v="1954" actId="700"/>
          <ac:spMkLst>
            <pc:docMk/>
            <pc:sldMk cId="114513609" sldId="262"/>
            <ac:spMk id="16" creationId="{1E547BA6-BAE0-43BB-A7CA-60F69CE252F0}"/>
          </ac:spMkLst>
        </pc:spChg>
        <pc:spChg chg="add mod">
          <ac:chgData name="ashley stefani" userId="49869de3bcb830dd" providerId="LiveId" clId="{833A2225-5B17-40C0-A642-9E2B43949E8B}" dt="2021-04-13T01:36:51.195" v="814" actId="1076"/>
          <ac:spMkLst>
            <pc:docMk/>
            <pc:sldMk cId="114513609" sldId="262"/>
            <ac:spMk id="19" creationId="{13BC403D-5E9F-4659-9569-0B8DCE965CD9}"/>
          </ac:spMkLst>
        </pc:spChg>
        <pc:picChg chg="add del mod">
          <ac:chgData name="ashley stefani" userId="49869de3bcb830dd" providerId="LiveId" clId="{833A2225-5B17-40C0-A642-9E2B43949E8B}" dt="2021-04-08T16:26:50.073" v="4"/>
          <ac:picMkLst>
            <pc:docMk/>
            <pc:sldMk cId="114513609" sldId="262"/>
            <ac:picMk id="4" creationId="{2173D412-4034-405C-B370-771703F84EBA}"/>
          </ac:picMkLst>
        </pc:picChg>
        <pc:picChg chg="add del mod">
          <ac:chgData name="ashley stefani" userId="49869de3bcb830dd" providerId="LiveId" clId="{833A2225-5B17-40C0-A642-9E2B43949E8B}" dt="2021-04-13T19:22:17.845" v="1949" actId="21"/>
          <ac:picMkLst>
            <pc:docMk/>
            <pc:sldMk cId="114513609" sldId="262"/>
            <ac:picMk id="5" creationId="{580150BF-A242-4800-B3E1-1020810FD7FF}"/>
          </ac:picMkLst>
        </pc:picChg>
        <pc:picChg chg="add del mod">
          <ac:chgData name="ashley stefani" userId="49869de3bcb830dd" providerId="LiveId" clId="{833A2225-5B17-40C0-A642-9E2B43949E8B}" dt="2021-04-15T00:31:00.073" v="2039"/>
          <ac:picMkLst>
            <pc:docMk/>
            <pc:sldMk cId="114513609" sldId="262"/>
            <ac:picMk id="5" creationId="{6949A96F-8B01-4345-A5DA-F8A9EB9F64E7}"/>
          </ac:picMkLst>
        </pc:picChg>
        <pc:picChg chg="add mod">
          <ac:chgData name="ashley stefani" userId="49869de3bcb830dd" providerId="LiveId" clId="{833A2225-5B17-40C0-A642-9E2B43949E8B}" dt="2021-04-15T00:42:18.856" v="2054" actId="1076"/>
          <ac:picMkLst>
            <pc:docMk/>
            <pc:sldMk cId="114513609" sldId="262"/>
            <ac:picMk id="6" creationId="{595EC58F-A035-45A8-BAF0-3B64AB9569A1}"/>
          </ac:picMkLst>
        </pc:picChg>
        <pc:picChg chg="add del mod">
          <ac:chgData name="ashley stefani" userId="49869de3bcb830dd" providerId="LiveId" clId="{833A2225-5B17-40C0-A642-9E2B43949E8B}" dt="2021-04-13T19:22:20.532" v="1950" actId="21"/>
          <ac:picMkLst>
            <pc:docMk/>
            <pc:sldMk cId="114513609" sldId="262"/>
            <ac:picMk id="9" creationId="{F2C65010-E052-4DF1-8E5D-192CC0DA5A54}"/>
          </ac:picMkLst>
        </pc:picChg>
        <pc:picChg chg="add del mod">
          <ac:chgData name="ashley stefani" userId="49869de3bcb830dd" providerId="LiveId" clId="{833A2225-5B17-40C0-A642-9E2B43949E8B}" dt="2021-04-13T19:22:22.930" v="1951" actId="21"/>
          <ac:picMkLst>
            <pc:docMk/>
            <pc:sldMk cId="114513609" sldId="262"/>
            <ac:picMk id="13" creationId="{FB1120EC-59D2-4CCC-A566-DE06F9592915}"/>
          </ac:picMkLst>
        </pc:picChg>
        <pc:picChg chg="add mod">
          <ac:chgData name="ashley stefani" userId="49869de3bcb830dd" providerId="LiveId" clId="{833A2225-5B17-40C0-A642-9E2B43949E8B}" dt="2021-04-13T19:23:03.418" v="1959" actId="14100"/>
          <ac:picMkLst>
            <pc:docMk/>
            <pc:sldMk cId="114513609" sldId="262"/>
            <ac:picMk id="18" creationId="{72A61AAA-F9DD-4731-A110-4F1011D85C0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9996E-E926-4D96-8F54-25FC4F231E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EB4AC1-BB24-4CC0-8B8A-7A506DEB56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4C48B-3481-41DE-A3E7-0F3CBEC79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C10C2-3F7A-44D5-90E5-1EDAE7540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C28B5-D22B-46F0-800A-503158AF2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17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4F536-0035-40F5-BF9F-0D7F7735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A1EF8D-AF8E-4C26-9D82-26506E970F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6C09FD-15AA-49E3-A5F2-6143C03F9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B09E3A-7047-4E7B-B640-335CEB4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9BA72-B53D-4694-9536-59B6C6072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62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F42B1E-0AF2-48D8-BD22-E8E07BDC41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FA2BDD-8749-492C-AE39-6D071FAFD2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27171-90E3-41AD-AD4F-3BD64B4CC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775AC-D184-41B2-96CA-CC6F7F61C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BEA68-1DC3-49A0-B0F8-DBAE53361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8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B6A2D-E512-4075-BE4D-2765D8422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6655C-7CCC-4B10-9C5F-A719F133D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82F335-87A1-4113-928E-7B5A6B0FA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E22ED-1204-4C60-9C61-770A40CA2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9C75A-B124-4649-B01C-31957D6C6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71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9B21F-7575-4BE1-8722-5A40BF0E2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BC7C7-4ACE-458E-83DC-67762A5A9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ACDB98-9F28-48A3-8D8E-212808667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2EE0C-3120-4D05-B489-9F7F294A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E66B9-4BDF-45CA-BCCA-90E3AD75D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73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AE589-8D4F-4B59-BD25-9292EC961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08E82-079C-4B6E-AC43-BD21A45518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022F6D-3774-4517-87B0-F0392945DB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D990ED-D8B0-4EE4-AD13-06ABA14B9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74A5BB-55C9-4312-AB75-B2CDD4D3C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08F09D-1E95-40D9-81C3-5A7F942A0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271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80383-B3B2-4F29-B749-5C0783F58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BA6F22-0C75-4887-8241-AFD33DEB5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E8FF9-6C50-49F1-9738-CC3A03983F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D7329A-F998-46A3-94D8-70DDCD249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1E6BED-8122-40D2-8016-B5C503E54A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4F1E4A-61A3-440B-96D9-67BE5D010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838337-C412-4070-83A9-950423785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BF51D5-8C31-4120-8961-1B816E02A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5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E6253-107F-4EA9-92BF-3FD15DF1B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6C9057-AC84-455C-AC2A-C8A33E8B6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C29B5D-FDF5-48DE-AFF5-C8E4A0D0B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CFA1E6-20EC-4054-83A7-28BC39D7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46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8671DD-7E7B-44A2-A139-541619267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925809-8F51-4174-BCE5-7D5C3BDF9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059C84-EAE9-4E46-A561-6E6353705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16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E1284-FC23-449E-87B7-7E196AE2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B75D9B-11A4-44BA-9651-CED47F27F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329991-1869-4C73-A717-885DFEDE1E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D929B-047F-4DE8-A177-A020BA41D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FAC24F-2550-4D5D-B186-D703CA54B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66CB8-1E57-4277-B963-A0F5535C1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034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9F358-5389-44DA-BB48-E42CCA9D1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3837C-3468-42CB-8B50-D25AB28295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55C6F-615A-4505-9049-8FB1689E72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A1DC4-7E7D-4FE8-8C77-C57674692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B9606C-39A8-4D0F-8872-24B10EDD4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031355-0511-4078-95E7-27BBB0024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886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7927E4-A243-4B5A-86F4-33DF832C2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D10F2B-2A1C-4203-9A29-7CE0A82D0A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CFCB42-B628-4E3D-873E-0654B797E9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BFD10-5575-4BAF-8EAC-C3AB70AB25E9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9E6DE-42AE-4817-825E-DA8373C37A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120730-CCE7-4A30-BAE4-01094833A9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C438F-CD7E-436F-84E6-80EDBA78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1.png"/><Relationship Id="rId4" Type="http://schemas.openxmlformats.org/officeDocument/2006/relationships/image" Target="../media/image10.jf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3.png"/><Relationship Id="rId4" Type="http://schemas.openxmlformats.org/officeDocument/2006/relationships/image" Target="../media/image12.jf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BD637D-37F7-451A-87C2-85EB00543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Introduction, Uses and How GC works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FBB1B-9C9E-411C-B40B-E5AC9AE4F0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1782981"/>
            <a:ext cx="10905066" cy="4393982"/>
          </a:xfrm>
        </p:spPr>
        <p:txBody>
          <a:bodyPr>
            <a:normAutofit/>
          </a:bodyPr>
          <a:lstStyle/>
          <a:p>
            <a:r>
              <a:rPr lang="en-US" sz="2000" dirty="0"/>
              <a:t>Gas Chromatography Mass Spectroscopy (GCMS) is used to analyze specific compounds of interest</a:t>
            </a:r>
          </a:p>
          <a:p>
            <a:r>
              <a:rPr lang="en-US" sz="2000" dirty="0"/>
              <a:t>Used in forensic science to test for drugs, poison, gunshot residue, etc.</a:t>
            </a:r>
          </a:p>
          <a:p>
            <a:r>
              <a:rPr lang="en-US" sz="2000" dirty="0"/>
              <a:t>Used in food and beverage analysis to determine how pure food is and if pesticides are present</a:t>
            </a:r>
          </a:p>
          <a:p>
            <a:r>
              <a:rPr lang="en-US" sz="2000" dirty="0"/>
              <a:t>Used in environmental analysis to monitor contaminants in air, water and soil</a:t>
            </a:r>
          </a:p>
          <a:p>
            <a:r>
              <a:rPr lang="en-US" sz="2000" dirty="0"/>
              <a:t>Gas Chromatography (GC): separates a sample into individual components</a:t>
            </a:r>
          </a:p>
          <a:p>
            <a:pPr lvl="1"/>
            <a:r>
              <a:rPr lang="en-US" sz="1600" dirty="0"/>
              <a:t>Samples must readily dissolve in solvent (organic)</a:t>
            </a:r>
          </a:p>
          <a:p>
            <a:pPr lvl="1"/>
            <a:r>
              <a:rPr lang="en-US" sz="1600" dirty="0"/>
              <a:t>Only 1 microliter is needed to inject into the inlet</a:t>
            </a:r>
          </a:p>
          <a:p>
            <a:pPr lvl="1"/>
            <a:r>
              <a:rPr lang="en-US" sz="1600" dirty="0"/>
              <a:t>Sample is pushed down capillary tube into the mobile phase </a:t>
            </a:r>
          </a:p>
          <a:p>
            <a:pPr lvl="1"/>
            <a:r>
              <a:rPr lang="en-US" sz="1600" dirty="0"/>
              <a:t>Compounds on the capillary tube (called the stationary phase) slows down and separates components of the sample based on mass and volatility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5" name="Video 14">
            <a:hlinkClick r:id="" action="ppaction://media"/>
            <a:extLst>
              <a:ext uri="{FF2B5EF4-FFF2-40B4-BE49-F238E27FC236}">
                <a16:creationId xmlns:a16="http://schemas.microsoft.com/office/drawing/2014/main" id="{F3A21526-38D8-4649-9D65-82D5525CC5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82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257"/>
    </mc:Choice>
    <mc:Fallback>
      <p:transition spd="slow" advTm="362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BD637D-37F7-451A-87C2-85EB00543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How MS 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FBB1B-9C9E-411C-B40B-E5AC9AE4F0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1782981"/>
            <a:ext cx="10905066" cy="4393982"/>
          </a:xfrm>
        </p:spPr>
        <p:txBody>
          <a:bodyPr>
            <a:normAutofit/>
          </a:bodyPr>
          <a:lstStyle/>
          <a:p>
            <a:r>
              <a:rPr lang="en-US" sz="2000" dirty="0"/>
              <a:t>Mass Spectroscopy (MS): produces mass to charge ratio of abundance of individual components isolated during GC</a:t>
            </a:r>
          </a:p>
          <a:p>
            <a:r>
              <a:rPr lang="en-US" sz="2000" dirty="0"/>
              <a:t>Electrons are shot at components to break down sample into smaller pieces resulting in multiple masses used to identify the original sample</a:t>
            </a:r>
          </a:p>
          <a:p>
            <a:r>
              <a:rPr lang="en-US" sz="2000" dirty="0"/>
              <a:t>Only ions pass through the filter and through the rods that create an electromagnetic field to separate each component by mass</a:t>
            </a:r>
            <a:endParaRPr lang="en-US" sz="1600" dirty="0"/>
          </a:p>
          <a:p>
            <a:pPr lvl="1"/>
            <a:r>
              <a:rPr lang="en-US" sz="1600" dirty="0"/>
              <a:t>When rods create a positive voltage, positive ions are repelled; when rods create a negative voltage, positive ions are attracted</a:t>
            </a:r>
          </a:p>
          <a:p>
            <a:pPr lvl="1"/>
            <a:r>
              <a:rPr lang="en-US" sz="1600" dirty="0"/>
              <a:t>The chance of the ion hitting the rods depends on the mass and charge of the ion and the strength of the field and frequency of oscillation</a:t>
            </a:r>
          </a:p>
          <a:p>
            <a:pPr lvl="1"/>
            <a:r>
              <a:rPr lang="en-US" sz="1600" dirty="0"/>
              <a:t>Ions with high mass and low charge readily pass through the electromagnetic field to the detector</a:t>
            </a:r>
          </a:p>
          <a:p>
            <a:r>
              <a:rPr lang="en-US" sz="2000" dirty="0"/>
              <a:t>The detector counts how many of each ion is present which is displayed by the intensity of each peak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Video 17">
            <a:hlinkClick r:id="" action="ppaction://media"/>
            <a:extLst>
              <a:ext uri="{FF2B5EF4-FFF2-40B4-BE49-F238E27FC236}">
                <a16:creationId xmlns:a16="http://schemas.microsoft.com/office/drawing/2014/main" id="{254AC275-A330-41D3-BF5B-CF2E0E5FE8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1" y="5388658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63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300"/>
    </mc:Choice>
    <mc:Fallback>
      <p:transition spd="slow" advTm="43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BD637D-37F7-451A-87C2-85EB00543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Structures of Tested Compounds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44C3667-3FD4-4943-95D9-837153FF68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8288707"/>
              </p:ext>
            </p:extLst>
          </p:nvPr>
        </p:nvGraphicFramePr>
        <p:xfrm>
          <a:off x="643467" y="1246684"/>
          <a:ext cx="10515597" cy="5289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1346499943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2482741393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127638043"/>
                    </a:ext>
                  </a:extLst>
                </a:gridCol>
              </a:tblGrid>
              <a:tr h="2486526">
                <a:tc>
                  <a:txBody>
                    <a:bodyPr/>
                    <a:lstStyle/>
                    <a:p>
                      <a:r>
                        <a:rPr lang="en-US" dirty="0"/>
                        <a:t>Aspirin: 180.1 g/mol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Acetanilide: 135.17 g/mol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Phenacetin: 179.22 g/mol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2299019"/>
                  </a:ext>
                </a:extLst>
              </a:tr>
              <a:tr h="2803056">
                <a:tc>
                  <a:txBody>
                    <a:bodyPr/>
                    <a:lstStyle/>
                    <a:p>
                      <a:r>
                        <a:rPr lang="en-US" dirty="0"/>
                        <a:t>Salicylic Acid: 138.1 g/mol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Hydroxyfulvene</a:t>
                      </a:r>
                      <a:r>
                        <a:rPr lang="en-US" dirty="0"/>
                        <a:t> (cc500): 343.19 g/mol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Hydroxyfulvene</a:t>
                      </a:r>
                      <a:r>
                        <a:rPr lang="en-US" dirty="0"/>
                        <a:t> (cc900): 310.286 g/mol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9246067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C239FF-8A15-4230-81EF-669F3E5C11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8576" y="4601497"/>
            <a:ext cx="3510488" cy="17133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82E853-6FBD-40C3-B9E3-5B5B57041C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6021" y="4601498"/>
            <a:ext cx="3510488" cy="17133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8FB407-154E-4D17-B2E9-CB187AD30D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5399" y="4073526"/>
            <a:ext cx="1938690" cy="22413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DE2A63-7952-46B6-9FDD-490CE61872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4749" y="1702896"/>
            <a:ext cx="1273032" cy="18399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186281F-2468-47EC-A737-6F45D5642E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7304" y="1702896"/>
            <a:ext cx="1273032" cy="18399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86BC7A-4B6C-4558-A850-4F4A443198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5399" y="1702895"/>
            <a:ext cx="1938689" cy="1839911"/>
          </a:xfrm>
          <a:prstGeom prst="rect">
            <a:avLst/>
          </a:prstGeom>
        </p:spPr>
      </p:pic>
      <p:pic>
        <p:nvPicPr>
          <p:cNvPr id="15" name="Video 14">
            <a:hlinkClick r:id="" action="ppaction://media"/>
            <a:extLst>
              <a:ext uri="{FF2B5EF4-FFF2-40B4-BE49-F238E27FC236}">
                <a16:creationId xmlns:a16="http://schemas.microsoft.com/office/drawing/2014/main" id="{38CF3820-BFA9-4FD7-B197-07DB841CA0A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242298" y="1762969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18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64"/>
    </mc:Choice>
    <mc:Fallback>
      <p:transition spd="slow" advTm="117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D637D-37F7-451A-87C2-85EB00543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Methods and Results of MS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0826B51-8DAF-495E-BB8E-BF82E58E829B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FBB1B-9C9E-411C-B40B-E5AC9AE4F0B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Ideal Conditions for Acetanilide, Phenacetin, Aspirin and Salicylic Acid: oven temperature of 60⁰C and inlet temperature of 175⁰C and a ramp of 40⁰C per minute to a max of 220⁰C</a:t>
            </a:r>
          </a:p>
          <a:p>
            <a:pPr lvl="1"/>
            <a:r>
              <a:rPr lang="en-US" sz="1600" dirty="0"/>
              <a:t>High inlet temperature allows all sample to be cleared, leaving no residue</a:t>
            </a:r>
          </a:p>
          <a:p>
            <a:pPr lvl="1"/>
            <a:r>
              <a:rPr lang="en-US" sz="1600" dirty="0"/>
              <a:t>All other settings were default to and did not need to be changed</a:t>
            </a:r>
          </a:p>
        </p:txBody>
      </p:sp>
      <p:pic>
        <p:nvPicPr>
          <p:cNvPr id="18" name="Picture 17" descr="A picture containing diagram&#10;&#10;Description automatically generated">
            <a:extLst>
              <a:ext uri="{FF2B5EF4-FFF2-40B4-BE49-F238E27FC236}">
                <a16:creationId xmlns:a16="http://schemas.microsoft.com/office/drawing/2014/main" id="{72A61AAA-F9DD-4731-A110-4F1011D85C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987424"/>
            <a:ext cx="6169023" cy="488156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3BC403D-5E9F-4659-9569-0B8DCE965CD9}"/>
              </a:ext>
            </a:extLst>
          </p:cNvPr>
          <p:cNvSpPr txBox="1"/>
          <p:nvPr/>
        </p:nvSpPr>
        <p:spPr>
          <a:xfrm>
            <a:off x="6657868" y="6314851"/>
            <a:ext cx="224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Salicylic Acid</a:t>
            </a:r>
          </a:p>
        </p:txBody>
      </p:sp>
      <p:pic>
        <p:nvPicPr>
          <p:cNvPr id="6" name="Video 5">
            <a:hlinkClick r:id="" action="ppaction://media"/>
            <a:extLst>
              <a:ext uri="{FF2B5EF4-FFF2-40B4-BE49-F238E27FC236}">
                <a16:creationId xmlns:a16="http://schemas.microsoft.com/office/drawing/2014/main" id="{595EC58F-A035-45A8-BAF0-3B64AB9569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62906" y="5011737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13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159"/>
    </mc:Choice>
    <mc:Fallback>
      <p:transition spd="slow" advTm="251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D637D-37F7-451A-87C2-85EB00543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/>
              <a:t>Results of Hydroxyfulvenes Fragments </a:t>
            </a:r>
            <a:endParaRPr lang="en-US" sz="360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C7C9F6-8B5D-4FDA-9E49-D96F889531CD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FBB1B-9C9E-411C-B40B-E5AC9AE4F0B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/>
              <a:t>Using the previous conditions, the </a:t>
            </a:r>
            <a:r>
              <a:rPr lang="en-US" sz="2000" dirty="0" err="1"/>
              <a:t>hydroxyfulvenes</a:t>
            </a:r>
            <a:r>
              <a:rPr lang="en-US" sz="2000" dirty="0"/>
              <a:t> were not detected by the MS</a:t>
            </a:r>
          </a:p>
          <a:p>
            <a:pPr lvl="1"/>
            <a:r>
              <a:rPr lang="en-US" sz="1600" dirty="0"/>
              <a:t>This may have been the result of thermal decomposition, so the temperature of the inlet was lowered to 100⁰C, then </a:t>
            </a:r>
          </a:p>
          <a:p>
            <a:pPr lvl="1"/>
            <a:r>
              <a:rPr lang="en-US" sz="1600" dirty="0"/>
              <a:t>The ramp was also brought down to 20⁰C per minute to allow the analyte to warm slowly</a:t>
            </a:r>
          </a:p>
          <a:p>
            <a:pPr lvl="1"/>
            <a:r>
              <a:rPr lang="en-US" sz="1600" dirty="0"/>
              <a:t>Starting oven temperature was also lowered to 40⁰C to further reduce the chance of thermal decomposition</a:t>
            </a:r>
            <a:endParaRPr lang="en-US" sz="1000" dirty="0"/>
          </a:p>
          <a:p>
            <a:r>
              <a:rPr lang="en-US" sz="2000" dirty="0"/>
              <a:t>Both </a:t>
            </a:r>
            <a:r>
              <a:rPr lang="en-US" sz="2000" dirty="0" err="1"/>
              <a:t>hydroxyfulvenes</a:t>
            </a:r>
            <a:r>
              <a:rPr lang="en-US" sz="2000" dirty="0"/>
              <a:t> produced a peak of 220 m/z at a little less than four and a half minutes</a:t>
            </a:r>
          </a:p>
        </p:txBody>
      </p:sp>
      <p:pic>
        <p:nvPicPr>
          <p:cNvPr id="5" name="Picture 4" descr="Diagram&#10;&#10;Description automatically generated with low confidence">
            <a:extLst>
              <a:ext uri="{FF2B5EF4-FFF2-40B4-BE49-F238E27FC236}">
                <a16:creationId xmlns:a16="http://schemas.microsoft.com/office/drawing/2014/main" id="{A1AFC418-E7C5-4104-9030-E03B3D90BC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985508"/>
            <a:ext cx="6169024" cy="48834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853F8D-D263-4D77-950F-1E5117FBCEAF}"/>
              </a:ext>
            </a:extLst>
          </p:cNvPr>
          <p:cNvSpPr txBox="1"/>
          <p:nvPr/>
        </p:nvSpPr>
        <p:spPr>
          <a:xfrm>
            <a:off x="7012940" y="6032182"/>
            <a:ext cx="250952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cc500</a:t>
            </a:r>
          </a:p>
        </p:txBody>
      </p:sp>
      <p:pic>
        <p:nvPicPr>
          <p:cNvPr id="9" name="Video 8">
            <a:hlinkClick r:id="" action="ppaction://media"/>
            <a:extLst>
              <a:ext uri="{FF2B5EF4-FFF2-40B4-BE49-F238E27FC236}">
                <a16:creationId xmlns:a16="http://schemas.microsoft.com/office/drawing/2014/main" id="{90E91A73-A151-42B8-84CB-8A94B92DD3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22460" y="3429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345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980"/>
    </mc:Choice>
    <mc:Fallback>
      <p:transition spd="slow" advTm="239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BD637D-37F7-451A-87C2-85EB00543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FBB1B-9C9E-411C-B40B-E5AC9AE4F0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1782981"/>
            <a:ext cx="10905066" cy="4393982"/>
          </a:xfrm>
        </p:spPr>
        <p:txBody>
          <a:bodyPr>
            <a:normAutofit/>
          </a:bodyPr>
          <a:lstStyle/>
          <a:p>
            <a:r>
              <a:rPr lang="en-US" sz="2000" dirty="0"/>
              <a:t>The proper condition for </a:t>
            </a:r>
            <a:r>
              <a:rPr lang="en-US" sz="2000" dirty="0" err="1"/>
              <a:t>hydroxyfulvenes</a:t>
            </a:r>
            <a:r>
              <a:rPr lang="en-US" sz="2000" dirty="0"/>
              <a:t> has still not been determined</a:t>
            </a:r>
          </a:p>
          <a:p>
            <a:r>
              <a:rPr lang="en-US" sz="2000" dirty="0"/>
              <a:t>The structure of the thermal decomposition product has also not been determined</a:t>
            </a:r>
          </a:p>
          <a:p>
            <a:r>
              <a:rPr lang="en-US" sz="2000" dirty="0"/>
              <a:t>More research will need to be conducted in order to conclude whether </a:t>
            </a:r>
            <a:r>
              <a:rPr lang="en-US" sz="2000" dirty="0" err="1"/>
              <a:t>hydroxyfulvenes</a:t>
            </a:r>
            <a:r>
              <a:rPr lang="en-US" sz="2000" dirty="0"/>
              <a:t> are stable enough to be ran through the GCMS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Video 6">
            <a:hlinkClick r:id="" action="ppaction://media"/>
            <a:extLst>
              <a:ext uri="{FF2B5EF4-FFF2-40B4-BE49-F238E27FC236}">
                <a16:creationId xmlns:a16="http://schemas.microsoft.com/office/drawing/2014/main" id="{B22FC6CE-2F5A-4944-9211-AA24A4B7BB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0" y="5143500"/>
            <a:ext cx="2285999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91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369"/>
    </mc:Choice>
    <mc:Fallback>
      <p:transition spd="slow" advTm="133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544</Words>
  <Application>Microsoft Office PowerPoint</Application>
  <PresentationFormat>Widescreen</PresentationFormat>
  <Paragraphs>41</Paragraphs>
  <Slides>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Introduction, Uses and How GC works </vt:lpstr>
      <vt:lpstr>How MS works</vt:lpstr>
      <vt:lpstr>Structures of Tested Compounds</vt:lpstr>
      <vt:lpstr>Methods and Results of MS</vt:lpstr>
      <vt:lpstr>Results of Hydroxyfulvenes Fragments 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stefani</dc:creator>
  <cp:lastModifiedBy>ashley stefani</cp:lastModifiedBy>
  <cp:revision>7</cp:revision>
  <dcterms:created xsi:type="dcterms:W3CDTF">2021-04-07T17:47:46Z</dcterms:created>
  <dcterms:modified xsi:type="dcterms:W3CDTF">2021-04-15T00:42:31Z</dcterms:modified>
</cp:coreProperties>
</file>