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812" autoAdjust="0"/>
    <p:restoredTop sz="94660"/>
  </p:normalViewPr>
  <p:slideViewPr>
    <p:cSldViewPr snapToGrid="0">
      <p:cViewPr varScale="1">
        <p:scale>
          <a:sx n="88" d="100"/>
          <a:sy n="88" d="100"/>
        </p:scale>
        <p:origin x="643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F5F0-4585-41A2-AB4F-3515B5D8F90B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9EB80241-5816-4CE2-8939-FB14FE620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97314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F5F0-4585-41A2-AB4F-3515B5D8F90B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EB80241-5816-4CE2-8939-FB14FE620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67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F5F0-4585-41A2-AB4F-3515B5D8F90B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EB80241-5816-4CE2-8939-FB14FE620EE0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510145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F5F0-4585-41A2-AB4F-3515B5D8F90B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EB80241-5816-4CE2-8939-FB14FE620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989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F5F0-4585-41A2-AB4F-3515B5D8F90B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EB80241-5816-4CE2-8939-FB14FE620EE0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262582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F5F0-4585-41A2-AB4F-3515B5D8F90B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EB80241-5816-4CE2-8939-FB14FE620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009390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F5F0-4585-41A2-AB4F-3515B5D8F90B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80241-5816-4CE2-8939-FB14FE620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952516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F5F0-4585-41A2-AB4F-3515B5D8F90B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80241-5816-4CE2-8939-FB14FE620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21950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F5F0-4585-41A2-AB4F-3515B5D8F90B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80241-5816-4CE2-8939-FB14FE620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076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F5F0-4585-41A2-AB4F-3515B5D8F90B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EB80241-5816-4CE2-8939-FB14FE620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162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F5F0-4585-41A2-AB4F-3515B5D8F90B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EB80241-5816-4CE2-8939-FB14FE620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146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F5F0-4585-41A2-AB4F-3515B5D8F90B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EB80241-5816-4CE2-8939-FB14FE620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539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F5F0-4585-41A2-AB4F-3515B5D8F90B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80241-5816-4CE2-8939-FB14FE620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4186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F5F0-4585-41A2-AB4F-3515B5D8F90B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80241-5816-4CE2-8939-FB14FE620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5644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F5F0-4585-41A2-AB4F-3515B5D8F90B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B80241-5816-4CE2-8939-FB14FE620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051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2F5F0-4585-41A2-AB4F-3515B5D8F90B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EB80241-5816-4CE2-8939-FB14FE620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26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C2F5F0-4585-41A2-AB4F-3515B5D8F90B}" type="datetimeFigureOut">
              <a:rPr lang="en-US" smtClean="0"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EB80241-5816-4CE2-8939-FB14FE620E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969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llennex.wixsite.com/kage2017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s://store.solidworks.com/studentstore/default.php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3D Modeling as a Teaching Tool for Engineering and Design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Dr. </a:t>
            </a:r>
            <a:r>
              <a:rPr lang="en-US" dirty="0" err="1" smtClean="0"/>
              <a:t>Lesia</a:t>
            </a:r>
            <a:r>
              <a:rPr lang="en-US" dirty="0" smtClean="0"/>
              <a:t> Lennex, Professor of Education</a:t>
            </a:r>
          </a:p>
          <a:p>
            <a:r>
              <a:rPr lang="en-US" dirty="0" smtClean="0"/>
              <a:t>Justin Elswick, Undergraduate Research Fellow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06061" y="4608102"/>
            <a:ext cx="13394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KAGE 2017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9796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3D modeling is an effective method of teaching engineering concepts and design</a:t>
            </a:r>
          </a:p>
          <a:p>
            <a:endParaRPr lang="en-US" dirty="0"/>
          </a:p>
          <a:p>
            <a:r>
              <a:rPr lang="en-US" dirty="0" smtClean="0"/>
              <a:t>Guiding students through designing parts teaches integral software and language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Students are able to actually hold something tangible that they designed</a:t>
            </a:r>
          </a:p>
          <a:p>
            <a:endParaRPr lang="en-US" dirty="0"/>
          </a:p>
          <a:p>
            <a:r>
              <a:rPr lang="en-US" dirty="0" smtClean="0"/>
              <a:t>Students can learn engineering concepts through testing out the parts they design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06062" y="798490"/>
            <a:ext cx="12363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KAGE 2017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16605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several different 3D modeling programs</a:t>
            </a:r>
          </a:p>
          <a:p>
            <a:endParaRPr lang="en-US" dirty="0"/>
          </a:p>
          <a:p>
            <a:r>
              <a:rPr lang="en-US" dirty="0" smtClean="0"/>
              <a:t>We will be discussing Google </a:t>
            </a:r>
            <a:r>
              <a:rPr lang="en-US" dirty="0" err="1" smtClean="0"/>
              <a:t>SketchUp</a:t>
            </a:r>
            <a:r>
              <a:rPr lang="en-US" dirty="0" smtClean="0"/>
              <a:t> Make and 3D SolidWorks</a:t>
            </a:r>
          </a:p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llennex.wixsite.com</a:t>
            </a:r>
            <a:r>
              <a:rPr lang="en-US" smtClean="0">
                <a:hlinkClick r:id="rId2"/>
              </a:rPr>
              <a:t>/kage2017</a:t>
            </a:r>
            <a:r>
              <a:rPr lang="en-US" smtClean="0"/>
              <a:t> 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06062" y="798490"/>
            <a:ext cx="12363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KAGE 2017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115550" y="313182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7080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4110"/>
            <a:ext cx="8911687" cy="1280890"/>
          </a:xfrm>
        </p:spPr>
        <p:txBody>
          <a:bodyPr/>
          <a:lstStyle/>
          <a:p>
            <a:r>
              <a:rPr lang="en-US" dirty="0" smtClean="0"/>
              <a:t>Google </a:t>
            </a:r>
            <a:r>
              <a:rPr lang="en-US" dirty="0" err="1" smtClean="0"/>
              <a:t>SketchUp</a:t>
            </a:r>
            <a:r>
              <a:rPr lang="en-US" dirty="0" smtClean="0"/>
              <a:t> Make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Google </a:t>
            </a:r>
            <a:r>
              <a:rPr lang="en-US" dirty="0" err="1" smtClean="0"/>
              <a:t>SketchUp</a:t>
            </a:r>
            <a:r>
              <a:rPr lang="en-US" dirty="0" smtClean="0"/>
              <a:t> Make is freeware purchased by Google</a:t>
            </a:r>
          </a:p>
          <a:p>
            <a:endParaRPr lang="en-US" dirty="0"/>
          </a:p>
          <a:p>
            <a:r>
              <a:rPr lang="en-US" dirty="0" smtClean="0"/>
              <a:t>User friendly and intuitive</a:t>
            </a:r>
          </a:p>
          <a:p>
            <a:endParaRPr lang="en-US" dirty="0"/>
          </a:p>
          <a:p>
            <a:r>
              <a:rPr lang="en-US" dirty="0" smtClean="0"/>
              <a:t>Easy to learn</a:t>
            </a:r>
          </a:p>
          <a:p>
            <a:endParaRPr lang="en-US" dirty="0" smtClean="0"/>
          </a:p>
          <a:p>
            <a:r>
              <a:rPr lang="en-US" dirty="0" smtClean="0"/>
              <a:t>Somewhat limited functionality</a:t>
            </a:r>
          </a:p>
          <a:p>
            <a:endParaRPr lang="en-US" dirty="0"/>
          </a:p>
          <a:p>
            <a:r>
              <a:rPr lang="en-US" dirty="0" smtClean="0"/>
              <a:t>Snaps to 1/16”; limited precision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06062" y="798490"/>
            <a:ext cx="12363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KAGE 2017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70749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3D SolidWorks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3D SolidWorks is software used in most postsecondary engineering programs </a:t>
            </a:r>
          </a:p>
          <a:p>
            <a:endParaRPr lang="en-US" dirty="0"/>
          </a:p>
          <a:p>
            <a:r>
              <a:rPr lang="en-US" dirty="0" smtClean="0"/>
              <a:t>Professional and includes many different tools</a:t>
            </a:r>
          </a:p>
          <a:p>
            <a:endParaRPr lang="en-US" dirty="0"/>
          </a:p>
          <a:p>
            <a:r>
              <a:rPr lang="en-US" dirty="0" smtClean="0"/>
              <a:t>Has very high precision</a:t>
            </a:r>
          </a:p>
          <a:p>
            <a:endParaRPr lang="en-US" dirty="0"/>
          </a:p>
          <a:p>
            <a:r>
              <a:rPr lang="en-US" dirty="0" smtClean="0"/>
              <a:t>Not very intuitive or user-friendly; most would need to be taught by person </a:t>
            </a:r>
            <a:r>
              <a:rPr lang="en-US" smtClean="0"/>
              <a:t>familiar with software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Fairly expensive; one copy of the Student Edition is $150</a:t>
            </a:r>
          </a:p>
          <a:p>
            <a:r>
              <a:rPr lang="en-US" dirty="0">
                <a:hlinkClick r:id="rId2"/>
              </a:rPr>
              <a:t>https://store.solidworks.com/studentstore/default.php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06062" y="798490"/>
            <a:ext cx="12363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KAGE 2017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85337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1613" y="1020925"/>
            <a:ext cx="9749571" cy="5233226"/>
          </a:xfrm>
        </p:spPr>
      </p:pic>
    </p:spTree>
    <p:extLst>
      <p:ext uri="{BB962C8B-B14F-4D97-AF65-F5344CB8AC3E}">
        <p14:creationId xmlns:p14="http://schemas.microsoft.com/office/powerpoint/2010/main" val="15723847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3922" y="776377"/>
            <a:ext cx="9567456" cy="5135473"/>
          </a:xfrm>
        </p:spPr>
      </p:pic>
    </p:spTree>
    <p:extLst>
      <p:ext uri="{BB962C8B-B14F-4D97-AF65-F5344CB8AC3E}">
        <p14:creationId xmlns:p14="http://schemas.microsoft.com/office/powerpoint/2010/main" val="12424320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2602" y="624110"/>
            <a:ext cx="10365407" cy="5563785"/>
          </a:xfrm>
        </p:spPr>
      </p:pic>
    </p:spTree>
    <p:extLst>
      <p:ext uri="{BB962C8B-B14F-4D97-AF65-F5344CB8AC3E}">
        <p14:creationId xmlns:p14="http://schemas.microsoft.com/office/powerpoint/2010/main" val="136632426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38</TotalTime>
  <Words>182</Words>
  <Application>Microsoft Office PowerPoint</Application>
  <PresentationFormat>Widescreen</PresentationFormat>
  <Paragraphs>42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Century Gothic</vt:lpstr>
      <vt:lpstr>Wingdings 3</vt:lpstr>
      <vt:lpstr>Wisp</vt:lpstr>
      <vt:lpstr>3D Modeling as a Teaching Tool for Engineering and Design</vt:lpstr>
      <vt:lpstr>Introduction</vt:lpstr>
      <vt:lpstr>Introduction</vt:lpstr>
      <vt:lpstr>Google SketchUp Make</vt:lpstr>
      <vt:lpstr>3D SolidWorks</vt:lpstr>
      <vt:lpstr>PowerPoint Presentation</vt:lpstr>
      <vt:lpstr>PowerPoint Presentation</vt:lpstr>
      <vt:lpstr>PowerPoint Presentation</vt:lpstr>
    </vt:vector>
  </TitlesOfParts>
  <Company>Morehead State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3D Modeling as a Teaching Tool for Engineering and Design</dc:title>
  <dc:creator>Justin Michael Elswick</dc:creator>
  <cp:lastModifiedBy>Dieter C. Ullrich</cp:lastModifiedBy>
  <cp:revision>9</cp:revision>
  <dcterms:created xsi:type="dcterms:W3CDTF">2017-02-07T16:12:31Z</dcterms:created>
  <dcterms:modified xsi:type="dcterms:W3CDTF">2017-10-30T18:04:43Z</dcterms:modified>
</cp:coreProperties>
</file>