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D198E-865E-B603-ABBE-40B93C59EEA0}" v="4" dt="2021-04-16T17:48:02.470"/>
    <p1510:client id="{E3D8BE9F-2063-C000-1872-24A30A1C1790}" v="30" dt="2021-04-16T16:00:36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rie Justice Sorrell" userId="S::m1163417@moreheadstate.edu::44320f66-4573-49ae-a331-d7d6c6680a42" providerId="AD" clId="Web-{E3D8BE9F-2063-C000-1872-24A30A1C1790}"/>
    <pc:docChg chg="mod addSld delSld modSld addMainMaster delMainMaster modMainMaster setSldSz">
      <pc:chgData name="Carrie Justice Sorrell" userId="S::m1163417@moreheadstate.edu::44320f66-4573-49ae-a331-d7d6c6680a42" providerId="AD" clId="Web-{E3D8BE9F-2063-C000-1872-24A30A1C1790}" dt="2021-04-16T16:00:36.081" v="28" actId="1076"/>
      <pc:docMkLst>
        <pc:docMk/>
      </pc:docMkLst>
      <pc:sldChg chg="addSp delSp modSp del">
        <pc:chgData name="Carrie Justice Sorrell" userId="S::m1163417@moreheadstate.edu::44320f66-4573-49ae-a331-d7d6c6680a42" providerId="AD" clId="Web-{E3D8BE9F-2063-C000-1872-24A30A1C1790}" dt="2021-04-16T15:56:46.379" v="5"/>
        <pc:sldMkLst>
          <pc:docMk/>
          <pc:sldMk cId="638101657" sldId="256"/>
        </pc:sldMkLst>
        <pc:picChg chg="add del mod">
          <ac:chgData name="Carrie Justice Sorrell" userId="S::m1163417@moreheadstate.edu::44320f66-4573-49ae-a331-d7d6c6680a42" providerId="AD" clId="Web-{E3D8BE9F-2063-C000-1872-24A30A1C1790}" dt="2021-04-16T15:52:14.691" v="1"/>
          <ac:picMkLst>
            <pc:docMk/>
            <pc:sldMk cId="638101657" sldId="256"/>
            <ac:picMk id="4" creationId="{A21537CD-E870-431D-A301-11FF55B6D4A5}"/>
          </ac:picMkLst>
        </pc:picChg>
        <pc:picChg chg="add del mod">
          <ac:chgData name="Carrie Justice Sorrell" userId="S::m1163417@moreheadstate.edu::44320f66-4573-49ae-a331-d7d6c6680a42" providerId="AD" clId="Web-{E3D8BE9F-2063-C000-1872-24A30A1C1790}" dt="2021-04-16T15:54:15.879" v="3"/>
          <ac:picMkLst>
            <pc:docMk/>
            <pc:sldMk cId="638101657" sldId="256"/>
            <ac:picMk id="5" creationId="{670DBF1E-E1EC-4391-BAB6-428EF90451B4}"/>
          </ac:picMkLst>
        </pc:picChg>
      </pc:sldChg>
      <pc:sldChg chg="addSp modSp new mod modClrScheme chgLayout">
        <pc:chgData name="Carrie Justice Sorrell" userId="S::m1163417@moreheadstate.edu::44320f66-4573-49ae-a331-d7d6c6680a42" providerId="AD" clId="Web-{E3D8BE9F-2063-C000-1872-24A30A1C1790}" dt="2021-04-16T16:00:36.081" v="28" actId="1076"/>
        <pc:sldMkLst>
          <pc:docMk/>
          <pc:sldMk cId="2681998544" sldId="257"/>
        </pc:sldMkLst>
        <pc:picChg chg="add mod">
          <ac:chgData name="Carrie Justice Sorrell" userId="S::m1163417@moreheadstate.edu::44320f66-4573-49ae-a331-d7d6c6680a42" providerId="AD" clId="Web-{E3D8BE9F-2063-C000-1872-24A30A1C1790}" dt="2021-04-16T16:00:36.081" v="28" actId="1076"/>
          <ac:picMkLst>
            <pc:docMk/>
            <pc:sldMk cId="2681998544" sldId="257"/>
            <ac:picMk id="2" creationId="{41758EF2-22EA-4516-8848-B21822B0D1F1}"/>
          </ac:picMkLst>
        </pc:picChg>
      </pc:sldChg>
      <pc:sldMasterChg chg="modSp del delSldLayout modSldLayout">
        <pc:chgData name="Carrie Justice Sorrell" userId="S::m1163417@moreheadstate.edu::44320f66-4573-49ae-a331-d7d6c6680a42" providerId="AD" clId="Web-{E3D8BE9F-2063-C000-1872-24A30A1C1790}" dt="2021-04-16T15:58:34.332" v="23"/>
        <pc:sldMasterMkLst>
          <pc:docMk/>
          <pc:sldMasterMk cId="1239397373" sldId="2147483648"/>
        </pc:sldMasterMkLst>
        <pc:spChg chg="mod">
          <ac:chgData name="Carrie Justice Sorrell" userId="S::m1163417@moreheadstate.edu::44320f66-4573-49ae-a331-d7d6c6680a42" providerId="AD" clId="Web-{E3D8BE9F-2063-C000-1872-24A30A1C1790}" dt="2021-04-16T15:58:34.144" v="22"/>
          <ac:spMkLst>
            <pc:docMk/>
            <pc:sldMasterMk cId="1239397373" sldId="2147483648"/>
            <ac:spMk id="2" creationId="{1FA5D984-089D-406E-9D1A-FBFF5BB15D01}"/>
          </ac:spMkLst>
        </pc:spChg>
        <pc:spChg chg="mod">
          <ac:chgData name="Carrie Justice Sorrell" userId="S::m1163417@moreheadstate.edu::44320f66-4573-49ae-a331-d7d6c6680a42" providerId="AD" clId="Web-{E3D8BE9F-2063-C000-1872-24A30A1C1790}" dt="2021-04-16T15:58:34.144" v="22"/>
          <ac:spMkLst>
            <pc:docMk/>
            <pc:sldMasterMk cId="1239397373" sldId="2147483648"/>
            <ac:spMk id="3" creationId="{921FB30B-132D-4DD2-ACB8-1CF7A26201CA}"/>
          </ac:spMkLst>
        </pc:spChg>
        <pc:spChg chg="mod">
          <ac:chgData name="Carrie Justice Sorrell" userId="S::m1163417@moreheadstate.edu::44320f66-4573-49ae-a331-d7d6c6680a42" providerId="AD" clId="Web-{E3D8BE9F-2063-C000-1872-24A30A1C1790}" dt="2021-04-16T15:58:34.144" v="22"/>
          <ac:spMkLst>
            <pc:docMk/>
            <pc:sldMasterMk cId="1239397373" sldId="2147483648"/>
            <ac:spMk id="4" creationId="{291A678D-B89F-4CC8-AB9F-E0472BB723A3}"/>
          </ac:spMkLst>
        </pc:spChg>
        <pc:spChg chg="mod">
          <ac:chgData name="Carrie Justice Sorrell" userId="S::m1163417@moreheadstate.edu::44320f66-4573-49ae-a331-d7d6c6680a42" providerId="AD" clId="Web-{E3D8BE9F-2063-C000-1872-24A30A1C1790}" dt="2021-04-16T15:58:34.144" v="22"/>
          <ac:spMkLst>
            <pc:docMk/>
            <pc:sldMasterMk cId="1239397373" sldId="2147483648"/>
            <ac:spMk id="5" creationId="{7E7898D9-7673-485D-AA4F-17A76F52785E}"/>
          </ac:spMkLst>
        </pc:spChg>
        <pc:spChg chg="mod">
          <ac:chgData name="Carrie Justice Sorrell" userId="S::m1163417@moreheadstate.edu::44320f66-4573-49ae-a331-d7d6c6680a42" providerId="AD" clId="Web-{E3D8BE9F-2063-C000-1872-24A30A1C1790}" dt="2021-04-16T15:58:34.144" v="22"/>
          <ac:spMkLst>
            <pc:docMk/>
            <pc:sldMasterMk cId="1239397373" sldId="2147483648"/>
            <ac:spMk id="6" creationId="{1240C264-D8EB-46BC-BA4A-D61A51E81672}"/>
          </ac:spMkLst>
        </pc:sp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3354808476" sldId="2147483649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354808476" sldId="2147483649"/>
              <ac:spMk id="2" creationId="{9A3B2520-EAFF-4738-ADF7-97C61EE9AA69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354808476" sldId="2147483649"/>
              <ac:spMk id="3" creationId="{93AD0E6F-9216-4DF9-850E-B92CFF7AD363}"/>
            </ac:spMkLst>
          </pc:spChg>
        </pc:sldLayoutChg>
        <pc:sldLayoutChg chg="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3285474336" sldId="2147483650"/>
          </pc:sldLayoutMkLst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4097124783" sldId="2147483651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4097124783" sldId="2147483651"/>
              <ac:spMk id="2" creationId="{40DD9089-6795-4B99-93CF-0ECEDDB58CA6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4097124783" sldId="2147483651"/>
              <ac:spMk id="3" creationId="{9D457CF6-7DF1-4B5A-B968-563FFE242E40}"/>
            </ac:spMkLst>
          </pc:spChg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4273112352" sldId="2147483652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4273112352" sldId="2147483652"/>
              <ac:spMk id="3" creationId="{A8C1D6E1-CE01-4645-AE47-BCD19D24091A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4273112352" sldId="2147483652"/>
              <ac:spMk id="4" creationId="{74825ED8-0FDB-47C3-BDD6-AC6384084C3F}"/>
            </ac:spMkLst>
          </pc:spChg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2722392919" sldId="2147483653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2722392919" sldId="2147483653"/>
              <ac:spMk id="2" creationId="{0CA99255-650E-49DD-B2FB-63CFF174775B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2722392919" sldId="2147483653"/>
              <ac:spMk id="3" creationId="{F54786A9-48BD-4AD3-979A-F2ECD8A5A20C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2722392919" sldId="2147483653"/>
              <ac:spMk id="4" creationId="{12F2F0F8-457D-4446-AD9A-1F406DCCDF38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2722392919" sldId="2147483653"/>
              <ac:spMk id="5" creationId="{70D6D62A-1F52-4C46-9B5D-097036A92B34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2722392919" sldId="2147483653"/>
              <ac:spMk id="6" creationId="{9CB57B9C-9FE5-4F77-A830-0F00EDAE850D}"/>
            </ac:spMkLst>
          </pc:spChg>
        </pc:sldLayoutChg>
        <pc:sldLayoutChg chg="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2490267925" sldId="2147483654"/>
          </pc:sldLayoutMkLst>
        </pc:sldLayoutChg>
        <pc:sldLayoutChg chg="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575605907" sldId="2147483655"/>
          </pc:sldLayoutMkLst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3270957824" sldId="2147483656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270957824" sldId="2147483656"/>
              <ac:spMk id="2" creationId="{B3785252-2E3A-497C-9A4E-7DAE2A03A165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270957824" sldId="2147483656"/>
              <ac:spMk id="3" creationId="{7D0A3222-E80E-4CC1-8AE4-583D2AB8C8A6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270957824" sldId="2147483656"/>
              <ac:spMk id="4" creationId="{CCB43BF3-6C52-474A-B8A7-64816CF4DBCB}"/>
            </ac:spMkLst>
          </pc:spChg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3698256198" sldId="2147483657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698256198" sldId="2147483657"/>
              <ac:spMk id="2" creationId="{068EFF02-145B-4EC2-84EE-885B7797A811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698256198" sldId="2147483657"/>
              <ac:spMk id="3" creationId="{D1EFE822-7DAC-42D0-A88F-D575C3FD19C5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3698256198" sldId="2147483657"/>
              <ac:spMk id="4" creationId="{0F94CCBD-480A-4144-B69F-037B2FC4F05C}"/>
            </ac:spMkLst>
          </pc:spChg>
        </pc:sldLayoutChg>
        <pc:sldLayoutChg chg="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2719870034" sldId="2147483658"/>
          </pc:sldLayoutMkLst>
        </pc:sldLayoutChg>
        <pc:sldLayoutChg chg="modSp del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239397373" sldId="2147483648"/>
            <pc:sldLayoutMk cId="155105505" sldId="2147483659"/>
          </pc:sldLayoutMkLst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155105505" sldId="2147483659"/>
              <ac:spMk id="2" creationId="{82CF0E94-9C02-4662-9A78-1C6A78E89806}"/>
            </ac:spMkLst>
          </pc:spChg>
          <pc:spChg chg="mod">
            <ac:chgData name="Carrie Justice Sorrell" userId="S::m1163417@moreheadstate.edu::44320f66-4573-49ae-a331-d7d6c6680a42" providerId="AD" clId="Web-{E3D8BE9F-2063-C000-1872-24A30A1C1790}" dt="2021-04-16T15:58:34.144" v="22"/>
            <ac:spMkLst>
              <pc:docMk/>
              <pc:sldMasterMk cId="1239397373" sldId="2147483648"/>
              <pc:sldLayoutMk cId="155105505" sldId="2147483659"/>
              <ac:spMk id="3" creationId="{5FAF85B7-A080-4215-B17C-9A65E1671238}"/>
            </ac:spMkLst>
          </pc:spChg>
        </pc:sldLayoutChg>
      </pc:sldMasterChg>
      <pc:sldMasterChg chg="add addSldLayout modSldLayout">
        <pc:chgData name="Carrie Justice Sorrell" userId="S::m1163417@moreheadstate.edu::44320f66-4573-49ae-a331-d7d6c6680a42" providerId="AD" clId="Web-{E3D8BE9F-2063-C000-1872-24A30A1C1790}" dt="2021-04-16T15:58:34.332" v="23"/>
        <pc:sldMasterMkLst>
          <pc:docMk/>
          <pc:sldMasterMk cId="1310240119" sldId="2147483660"/>
        </pc:sldMasterMkLst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1532925955" sldId="2147483661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2484503456" sldId="2147483662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767254332" sldId="2147483663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540539450" sldId="2147483664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3353638421" sldId="2147483665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1820560099" sldId="2147483666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2797587851" sldId="2147483667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652779617" sldId="2147483668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2169278554" sldId="2147483669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303424877" sldId="2147483670"/>
          </pc:sldLayoutMkLst>
        </pc:sldLayoutChg>
        <pc:sldLayoutChg chg="add mod replId">
          <pc:chgData name="Carrie Justice Sorrell" userId="S::m1163417@moreheadstate.edu::44320f66-4573-49ae-a331-d7d6c6680a42" providerId="AD" clId="Web-{E3D8BE9F-2063-C000-1872-24A30A1C1790}" dt="2021-04-16T15:58:34.332" v="23"/>
          <pc:sldLayoutMkLst>
            <pc:docMk/>
            <pc:sldMasterMk cId="1310240119" sldId="2147483660"/>
            <pc:sldLayoutMk cId="747872277" sldId="2147483671"/>
          </pc:sldLayoutMkLst>
        </pc:sldLayoutChg>
      </pc:sldMasterChg>
    </pc:docChg>
  </pc:docChgLst>
  <pc:docChgLst>
    <pc:chgData name="Carrie Justice Sorrell" userId="44320f66-4573-49ae-a331-d7d6c6680a42" providerId="ADAL" clId="{B1C0EDA2-3628-457F-AD38-F8B35ABB775C}"/>
    <pc:docChg chg="addSld">
      <pc:chgData name="Carrie Justice Sorrell" userId="44320f66-4573-49ae-a331-d7d6c6680a42" providerId="ADAL" clId="{B1C0EDA2-3628-457F-AD38-F8B35ABB775C}" dt="2021-04-05T19:45:53.091" v="0" actId="680"/>
      <pc:docMkLst>
        <pc:docMk/>
      </pc:docMkLst>
      <pc:sldChg chg="new">
        <pc:chgData name="Carrie Justice Sorrell" userId="44320f66-4573-49ae-a331-d7d6c6680a42" providerId="ADAL" clId="{B1C0EDA2-3628-457F-AD38-F8B35ABB775C}" dt="2021-04-05T19:45:53.091" v="0" actId="680"/>
        <pc:sldMkLst>
          <pc:docMk/>
          <pc:sldMk cId="638101657" sldId="256"/>
        </pc:sldMkLst>
      </pc:sldChg>
    </pc:docChg>
  </pc:docChgLst>
  <pc:docChgLst>
    <pc:chgData name="Carrie Justice Sorrell" userId="S::m1163417@moreheadstate.edu::44320f66-4573-49ae-a331-d7d6c6680a42" providerId="AD" clId="Web-{11DD198E-865E-B603-ABBE-40B93C59EEA0}"/>
    <pc:docChg chg="modSld">
      <pc:chgData name="Carrie Justice Sorrell" userId="S::m1163417@moreheadstate.edu::44320f66-4573-49ae-a331-d7d6c6680a42" providerId="AD" clId="Web-{11DD198E-865E-B603-ABBE-40B93C59EEA0}" dt="2021-04-16T17:48:02.470" v="3" actId="1076"/>
      <pc:docMkLst>
        <pc:docMk/>
      </pc:docMkLst>
      <pc:sldChg chg="addSp modSp modMedia addAnim">
        <pc:chgData name="Carrie Justice Sorrell" userId="S::m1163417@moreheadstate.edu::44320f66-4573-49ae-a331-d7d6c6680a42" providerId="AD" clId="Web-{11DD198E-865E-B603-ABBE-40B93C59EEA0}" dt="2021-04-16T17:48:02.470" v="3" actId="1076"/>
        <pc:sldMkLst>
          <pc:docMk/>
          <pc:sldMk cId="2681998544" sldId="257"/>
        </pc:sldMkLst>
        <pc:picChg chg="add mod">
          <ac:chgData name="Carrie Justice Sorrell" userId="S::m1163417@moreheadstate.edu::44320f66-4573-49ae-a331-d7d6c6680a42" providerId="AD" clId="Web-{11DD198E-865E-B603-ABBE-40B93C59EEA0}" dt="2021-04-16T17:48:02.470" v="3" actId="1076"/>
          <ac:picMkLst>
            <pc:docMk/>
            <pc:sldMk cId="2681998544" sldId="257"/>
            <ac:picMk id="3" creationId="{99281033-7A27-4333-8E8E-2650DE1840F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92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4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87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03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54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3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38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60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587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2779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7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2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ext&#10;&#10;Description automatically generated">
            <a:extLst>
              <a:ext uri="{FF2B5EF4-FFF2-40B4-BE49-F238E27FC236}">
                <a16:creationId xmlns:a16="http://schemas.microsoft.com/office/drawing/2014/main" id="{41758EF2-22EA-4516-8848-B21822B0D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350" y="-1999"/>
            <a:ext cx="9236619" cy="6866503"/>
          </a:xfrm>
          <a:prstGeom prst="rect">
            <a:avLst/>
          </a:prstGeom>
        </p:spPr>
      </p:pic>
      <p:pic>
        <p:nvPicPr>
          <p:cNvPr id="3" name="Chickens 3">
            <a:hlinkClick r:id="" action="ppaction://media"/>
            <a:extLst>
              <a:ext uri="{FF2B5EF4-FFF2-40B4-BE49-F238E27FC236}">
                <a16:creationId xmlns:a16="http://schemas.microsoft.com/office/drawing/2014/main" id="{99281033-7A27-4333-8E8E-2650DE1840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414204" y="32203"/>
            <a:ext cx="730250" cy="73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998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Carrie Justice Sorrell</dc:creator>
  <cp:lastModifiedBy>Carrie Justice Sorrell</cp:lastModifiedBy>
  <cp:revision>21</cp:revision>
  <dcterms:created xsi:type="dcterms:W3CDTF">2021-04-05T19:45:28Z</dcterms:created>
  <dcterms:modified xsi:type="dcterms:W3CDTF">2021-04-16T17:48:03Z</dcterms:modified>
</cp:coreProperties>
</file>