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5E51E-B5B3-440F-85D3-18E331295F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ECA3F7-F1E5-4890-8EA9-C74BB4B9B3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2D5E7-6150-4016-900B-ABCFBD63E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FE17-0ABC-4A74-A1BC-CB6E3DC20739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D1133-F82D-4D3E-94D7-44CAAA53B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214871-55D3-4803-9322-60DBDFDC6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449F2-6BC1-4D2A-A431-5FA50015B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621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DCE5D-F651-4F8E-A071-291B1A8F9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EBD287-2EC0-4ED5-9879-415F1DE07B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ADDE6-BCF9-41CD-9973-01B4651AB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FE17-0ABC-4A74-A1BC-CB6E3DC20739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3C1866-B6B2-4DFF-997D-B5FAC07F7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D3686-166F-4241-9752-51C609E23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449F2-6BC1-4D2A-A431-5FA50015B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117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E6EA76-D26F-42CA-950A-223F9CEAC9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91F650-3CC9-47A4-8D35-65E83AA521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B427F-F22F-490E-9C08-B686092F3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FE17-0ABC-4A74-A1BC-CB6E3DC20739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AD3109-894E-40DF-AB65-26E001F20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3A7A3-FCA6-4E2D-A6E3-57D46B18C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449F2-6BC1-4D2A-A431-5FA50015B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55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0E351-BAA9-4FF4-973C-F5DA511DD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54EE6-0B8E-4DB7-B85B-91F649A6AB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CA87B6-6808-4CDA-BA1B-85CE373A5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FE17-0ABC-4A74-A1BC-CB6E3DC20739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49EF90-7505-4B76-B872-F9FD7497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DDD13-930A-454C-8292-4377C937F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449F2-6BC1-4D2A-A431-5FA50015B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51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73FA9-8793-43A7-AFFB-9172C05FC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92687-0F2E-44D7-944C-3F000951EC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70EC65-224A-4842-80DA-ECEAC29F1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FE17-0ABC-4A74-A1BC-CB6E3DC20739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35CC9-B8B0-41FB-8FD4-39BD2A93F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B792D9-BCA7-4539-B8DB-FC0A0A858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449F2-6BC1-4D2A-A431-5FA50015B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834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31BCB-377C-4D5B-AA5E-7DB0CF974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21AF8-748D-4E88-B4B3-959837B55F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F35B18-733F-43A6-9318-8D7EA1B44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9C39F9-E9C9-43D0-8228-2CF6CF2C3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FE17-0ABC-4A74-A1BC-CB6E3DC20739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091B1F-E958-438F-85A0-6CA65120F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6F3B9A-E083-4F63-BD31-76CB3D4BB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449F2-6BC1-4D2A-A431-5FA50015B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969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A956D-9A17-4B45-8712-68E7AA2C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1FFC8-06C4-49B7-A313-7FA7B6A8BF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E5E9E0-17E5-4522-9217-406241095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B4E8EC-9EDB-4865-AE5B-6A0962958E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1CBBE3-F539-4B5A-A2EE-45B1A238AA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6254BD-C034-4E8E-AF45-F57399447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FE17-0ABC-4A74-A1BC-CB6E3DC20739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88F8B3-114D-4BC6-882B-B70FCCB75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75DFAC-69EC-42F1-BABE-9F458002B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449F2-6BC1-4D2A-A431-5FA50015B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311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A2E46-2165-466F-A3DA-FA881BF1A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6F2328-4A94-40DC-B2B5-5BDEDA1F8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FE17-0ABC-4A74-A1BC-CB6E3DC20739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756A07-E1B3-4E6C-AB01-782F7E6E6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6D5ECC-5F16-4FC4-831A-1BF0D68BC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449F2-6BC1-4D2A-A431-5FA50015B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487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405D97-DE08-448D-8B9F-F34159573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FE17-0ABC-4A74-A1BC-CB6E3DC20739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CBBA2B-516E-423B-BE7C-3C6FE930E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B6129E-AAEF-4BEF-ADBB-CCB8CCEE8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449F2-6BC1-4D2A-A431-5FA50015B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628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E50E7-462C-470E-A1BB-BBAE72214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7458B6-9554-4D9D-8B41-6602C5BD2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145AEB-E34E-4ECD-BBA8-DA810E9225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5ABFA4-030A-4062-9102-B83E2716B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FE17-0ABC-4A74-A1BC-CB6E3DC20739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8630D0-7B20-4623-ADC0-B689D78DD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818FDE-0A10-4EF3-9EC2-1EB3AC1EF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449F2-6BC1-4D2A-A431-5FA50015B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05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9735B-972C-49D3-A2D4-AFBCC6C50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C8AC9C-A799-40B2-BA5A-CFC8859CF1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3EA764-6D99-4E0D-88B2-5E4CBA1EA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7DF43-CA52-46CB-AC6B-0D47FCD82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FE17-0ABC-4A74-A1BC-CB6E3DC20739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0CE073-790A-4F98-B561-A833B30A6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4050F7-66A0-432F-8C3F-23E32480A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449F2-6BC1-4D2A-A431-5FA50015B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367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3CCB7B-633E-4280-BD93-4F87444B1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A22830-C2D3-4974-B176-9AD0715AD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77F1B-0FE2-4DED-84C0-D054F9AFA1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CFE17-0ABC-4A74-A1BC-CB6E3DC20739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34D40A-77A5-4B69-8A9C-E51C3FB7F8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F3795-F304-4D50-8662-7FEEC581E9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449F2-6BC1-4D2A-A431-5FA50015B0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56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E614F1C-2D93-42D0-B229-7681994499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403089" y="0"/>
            <a:ext cx="478891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8E44B5-51FE-4985-8700-AAE28BEF3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4735" y="640081"/>
            <a:ext cx="3377183" cy="3708895"/>
          </a:xfrm>
          <a:noFill/>
        </p:spPr>
        <p:txBody>
          <a:bodyPr>
            <a:normAutofit/>
          </a:bodyPr>
          <a:lstStyle/>
          <a:p>
            <a:pPr algn="l"/>
            <a:r>
              <a:rPr lang="en-US" sz="3700" b="1" dirty="0">
                <a:ln w="3175">
                  <a:noFill/>
                </a:ln>
                <a:solidFill>
                  <a:schemeClr val="bg1"/>
                </a:solidFill>
                <a:latin typeface="Bangla MN" charset="0"/>
                <a:ea typeface="Bangla MN" charset="0"/>
                <a:cs typeface="Bangla MN" charset="0"/>
              </a:rPr>
              <a:t>Kentucky Soldiers At The Battles Of Frenchtown And The River Raisin Massacre </a:t>
            </a:r>
            <a:br>
              <a:rPr lang="en-US" sz="3700" b="0" i="0" dirty="0">
                <a:solidFill>
                  <a:schemeClr val="bg1"/>
                </a:solidFill>
                <a:effectLst/>
                <a:latin typeface="Source Sans Pro" panose="020B0503030403020204" pitchFamily="34" charset="0"/>
              </a:rPr>
            </a:br>
            <a:endParaRPr lang="en-US" sz="37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F038EF-D8DC-497F-9DC9-BE0FD7C10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74735" y="4571999"/>
            <a:ext cx="3377184" cy="1645921"/>
          </a:xfrm>
          <a:noFill/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</a:rPr>
              <a:t>By Christian Wright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E28A271D-4596-4437-9FB8-C0E8DED8DF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" b="527"/>
          <a:stretch/>
        </p:blipFill>
        <p:spPr>
          <a:xfrm>
            <a:off x="20" y="10"/>
            <a:ext cx="7534636" cy="6857990"/>
          </a:xfrm>
          <a:prstGeom prst="rect">
            <a:avLst/>
          </a:prstGeom>
          <a:solidFill>
            <a:srgbClr val="0070C0"/>
          </a:solidFill>
        </p:spPr>
      </p:pic>
      <p:pic>
        <p:nvPicPr>
          <p:cNvPr id="11" name="Video 10">
            <a:hlinkClick r:id="" action="ppaction://media"/>
            <a:extLst>
              <a:ext uri="{FF2B5EF4-FFF2-40B4-BE49-F238E27FC236}">
                <a16:creationId xmlns:a16="http://schemas.microsoft.com/office/drawing/2014/main" id="{37EFD8DE-31F1-4452-8DD4-796DB0A56BD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06000" y="5143500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988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38"/>
    </mc:Choice>
    <mc:Fallback>
      <p:transition spd="slow" advTm="10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9D0-654A-4919-82C2-A7A3A5C50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18</a:t>
            </a:r>
            <a:r>
              <a:rPr lang="en-US" baseline="30000" dirty="0">
                <a:solidFill>
                  <a:srgbClr val="FFFF00"/>
                </a:solidFill>
              </a:rPr>
              <a:t>th</a:t>
            </a:r>
            <a:r>
              <a:rPr lang="en-US" dirty="0">
                <a:solidFill>
                  <a:srgbClr val="FFFF00"/>
                </a:solidFill>
              </a:rPr>
              <a:t> January 1813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E3C50-7E07-4190-89F8-A4544CCA8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rgbClr val="FFFF00"/>
                </a:solidFill>
              </a:rPr>
              <a:t>17</a:t>
            </a:r>
            <a:r>
              <a:rPr lang="en-US" baseline="30000" dirty="0">
                <a:solidFill>
                  <a:srgbClr val="FFFF00"/>
                </a:solidFill>
              </a:rPr>
              <a:t>th</a:t>
            </a:r>
            <a:r>
              <a:rPr lang="en-US" dirty="0">
                <a:solidFill>
                  <a:srgbClr val="FFFF00"/>
                </a:solidFill>
              </a:rPr>
              <a:t> Regiment United States Infantry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Officer - 1 (6%)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Men - 0 (0%)</a:t>
            </a:r>
          </a:p>
          <a:p>
            <a:r>
              <a:rPr lang="en-US" dirty="0">
                <a:solidFill>
                  <a:srgbClr val="FFFF00"/>
                </a:solidFill>
              </a:rPr>
              <a:t>1</a:t>
            </a:r>
            <a:r>
              <a:rPr lang="en-US" baseline="30000" dirty="0">
                <a:solidFill>
                  <a:srgbClr val="FFFF00"/>
                </a:solidFill>
              </a:rPr>
              <a:t>st</a:t>
            </a:r>
            <a:r>
              <a:rPr lang="en-US" dirty="0">
                <a:solidFill>
                  <a:srgbClr val="FFFF00"/>
                </a:solidFill>
              </a:rPr>
              <a:t> Regiment Kentucky Militia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Officers - 4 (24%)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Men - 200 (30%)</a:t>
            </a:r>
          </a:p>
          <a:p>
            <a:r>
              <a:rPr lang="en-US" dirty="0">
                <a:solidFill>
                  <a:srgbClr val="FFFF00"/>
                </a:solidFill>
              </a:rPr>
              <a:t>2</a:t>
            </a:r>
            <a:r>
              <a:rPr lang="en-US" baseline="30000" dirty="0">
                <a:solidFill>
                  <a:srgbClr val="FFFF00"/>
                </a:solidFill>
              </a:rPr>
              <a:t>nd</a:t>
            </a:r>
            <a:r>
              <a:rPr lang="en-US" dirty="0">
                <a:solidFill>
                  <a:srgbClr val="FFFF00"/>
                </a:solidFill>
              </a:rPr>
              <a:t> Regiment Kentucky Militia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Officer 1 (6%)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Men – 21 (3%)</a:t>
            </a:r>
          </a:p>
          <a:p>
            <a:r>
              <a:rPr lang="en-US" dirty="0">
                <a:solidFill>
                  <a:srgbClr val="FFFF00"/>
                </a:solidFill>
              </a:rPr>
              <a:t>5</a:t>
            </a:r>
            <a:r>
              <a:rPr lang="en-US" baseline="30000" dirty="0">
                <a:solidFill>
                  <a:srgbClr val="FFFF00"/>
                </a:solidFill>
              </a:rPr>
              <a:t>th</a:t>
            </a:r>
            <a:r>
              <a:rPr lang="en-US" dirty="0">
                <a:solidFill>
                  <a:srgbClr val="FFFF00"/>
                </a:solidFill>
              </a:rPr>
              <a:t> Regiment Kentucky Militia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Officers 3 (18%)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Men 330 (50%)</a:t>
            </a:r>
          </a:p>
          <a:p>
            <a:r>
              <a:rPr lang="en-US" dirty="0">
                <a:solidFill>
                  <a:srgbClr val="FFFF00"/>
                </a:solidFill>
              </a:rPr>
              <a:t>1</a:t>
            </a:r>
            <a:r>
              <a:rPr lang="en-US" baseline="30000" dirty="0">
                <a:solidFill>
                  <a:srgbClr val="FFFF00"/>
                </a:solidFill>
              </a:rPr>
              <a:t>st</a:t>
            </a:r>
            <a:r>
              <a:rPr lang="en-US" dirty="0">
                <a:solidFill>
                  <a:srgbClr val="FFFF00"/>
                </a:solidFill>
              </a:rPr>
              <a:t> Rifle Regiment Kentucky Militia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Officers 8 (47%)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Men 110 (17%)</a:t>
            </a:r>
          </a:p>
        </p:txBody>
      </p:sp>
      <p:pic>
        <p:nvPicPr>
          <p:cNvPr id="8" name="Video 7">
            <a:hlinkClick r:id="" action="ppaction://media"/>
            <a:extLst>
              <a:ext uri="{FF2B5EF4-FFF2-40B4-BE49-F238E27FC236}">
                <a16:creationId xmlns:a16="http://schemas.microsoft.com/office/drawing/2014/main" id="{DC0D6A9D-85D1-4F30-97AA-6C5ADF4E81C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0" y="5143500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44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512"/>
    </mc:Choice>
    <mc:Fallback>
      <p:transition spd="slow" advTm="455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3DB43-C529-4F0C-9903-70F0B6369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22</a:t>
            </a:r>
            <a:r>
              <a:rPr lang="en-US" baseline="30000" dirty="0">
                <a:solidFill>
                  <a:srgbClr val="FFFF00"/>
                </a:solidFill>
              </a:rPr>
              <a:t>nd</a:t>
            </a:r>
            <a:r>
              <a:rPr lang="en-US" dirty="0">
                <a:solidFill>
                  <a:srgbClr val="FFFF00"/>
                </a:solidFill>
              </a:rPr>
              <a:t> January 1813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71451-9C88-4E06-A087-DA067E59A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FFFF00"/>
                </a:solidFill>
              </a:rPr>
              <a:t>17</a:t>
            </a:r>
            <a:r>
              <a:rPr lang="en-US" baseline="30000" dirty="0">
                <a:solidFill>
                  <a:srgbClr val="FFFF00"/>
                </a:solidFill>
              </a:rPr>
              <a:t>th</a:t>
            </a:r>
            <a:r>
              <a:rPr lang="en-US" dirty="0">
                <a:solidFill>
                  <a:srgbClr val="FFFF00"/>
                </a:solidFill>
              </a:rPr>
              <a:t> Regiment United States Infantry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Men – 225 (23%)</a:t>
            </a:r>
          </a:p>
          <a:p>
            <a:r>
              <a:rPr lang="en-US" dirty="0">
                <a:solidFill>
                  <a:srgbClr val="FFFF00"/>
                </a:solidFill>
              </a:rPr>
              <a:t>19</a:t>
            </a:r>
            <a:r>
              <a:rPr lang="en-US" baseline="30000" dirty="0">
                <a:solidFill>
                  <a:srgbClr val="FFFF00"/>
                </a:solidFill>
              </a:rPr>
              <a:t>th</a:t>
            </a:r>
            <a:r>
              <a:rPr lang="en-US" dirty="0">
                <a:solidFill>
                  <a:srgbClr val="FFFF00"/>
                </a:solidFill>
              </a:rPr>
              <a:t> Regiment United States Infantry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Men - 75 (8%)</a:t>
            </a:r>
          </a:p>
          <a:p>
            <a:r>
              <a:rPr lang="en-US" dirty="0">
                <a:solidFill>
                  <a:srgbClr val="FFFF00"/>
                </a:solidFill>
              </a:rPr>
              <a:t>1</a:t>
            </a:r>
            <a:r>
              <a:rPr lang="en-US" baseline="30000" dirty="0">
                <a:solidFill>
                  <a:srgbClr val="FFFF00"/>
                </a:solidFill>
              </a:rPr>
              <a:t>st</a:t>
            </a:r>
            <a:r>
              <a:rPr lang="en-US" dirty="0">
                <a:solidFill>
                  <a:srgbClr val="FFFF00"/>
                </a:solidFill>
              </a:rPr>
              <a:t> Regiment Kentucky Militia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Men - 194 (20%)</a:t>
            </a:r>
          </a:p>
          <a:p>
            <a:r>
              <a:rPr lang="en-US" dirty="0">
                <a:solidFill>
                  <a:srgbClr val="FFFF00"/>
                </a:solidFill>
              </a:rPr>
              <a:t>2</a:t>
            </a:r>
            <a:r>
              <a:rPr lang="en-US" baseline="30000" dirty="0">
                <a:solidFill>
                  <a:srgbClr val="FFFF00"/>
                </a:solidFill>
              </a:rPr>
              <a:t>nd</a:t>
            </a:r>
            <a:r>
              <a:rPr lang="en-US" dirty="0">
                <a:solidFill>
                  <a:srgbClr val="FFFF00"/>
                </a:solidFill>
              </a:rPr>
              <a:t> Regiment Kentucky Militia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Men – 21 (2%)</a:t>
            </a:r>
          </a:p>
          <a:p>
            <a:r>
              <a:rPr lang="en-US" dirty="0">
                <a:solidFill>
                  <a:srgbClr val="FFFF00"/>
                </a:solidFill>
              </a:rPr>
              <a:t>5</a:t>
            </a:r>
            <a:r>
              <a:rPr lang="en-US" baseline="30000" dirty="0">
                <a:solidFill>
                  <a:srgbClr val="FFFF00"/>
                </a:solidFill>
              </a:rPr>
              <a:t>th</a:t>
            </a:r>
            <a:r>
              <a:rPr lang="en-US" dirty="0">
                <a:solidFill>
                  <a:srgbClr val="FFFF00"/>
                </a:solidFill>
              </a:rPr>
              <a:t> Regiment Kentucky Militia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Men - 325 (34%)</a:t>
            </a:r>
          </a:p>
          <a:p>
            <a:r>
              <a:rPr lang="en-US" dirty="0">
                <a:solidFill>
                  <a:srgbClr val="FFFF00"/>
                </a:solidFill>
              </a:rPr>
              <a:t>1</a:t>
            </a:r>
            <a:r>
              <a:rPr lang="en-US" baseline="30000" dirty="0">
                <a:solidFill>
                  <a:srgbClr val="FFFF00"/>
                </a:solidFill>
              </a:rPr>
              <a:t>st</a:t>
            </a:r>
            <a:r>
              <a:rPr lang="en-US" dirty="0">
                <a:solidFill>
                  <a:srgbClr val="FFFF00"/>
                </a:solidFill>
              </a:rPr>
              <a:t> Rifle Regiment Kentucky Militia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Men - 108 (11%)</a:t>
            </a:r>
          </a:p>
          <a:p>
            <a:endParaRPr lang="en-US" dirty="0"/>
          </a:p>
        </p:txBody>
      </p:sp>
      <p:pic>
        <p:nvPicPr>
          <p:cNvPr id="13" name="Video 12">
            <a:hlinkClick r:id="" action="ppaction://media"/>
            <a:extLst>
              <a:ext uri="{FF2B5EF4-FFF2-40B4-BE49-F238E27FC236}">
                <a16:creationId xmlns:a16="http://schemas.microsoft.com/office/drawing/2014/main" id="{A357ABBE-00C5-4D2A-995C-6AA1F16FFD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0" y="5143500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827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985"/>
    </mc:Choice>
    <mc:Fallback>
      <p:transition spd="slow" advTm="549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162</Words>
  <Application>Microsoft Office PowerPoint</Application>
  <PresentationFormat>Widescreen</PresentationFormat>
  <Paragraphs>31</Paragraphs>
  <Slides>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Bangla MN</vt:lpstr>
      <vt:lpstr>Calibri</vt:lpstr>
      <vt:lpstr>Calibri Light</vt:lpstr>
      <vt:lpstr>Source Sans Pro</vt:lpstr>
      <vt:lpstr>Office Theme</vt:lpstr>
      <vt:lpstr>Kentucky Soldiers At The Battles Of Frenchtown And The River Raisin Massacre  </vt:lpstr>
      <vt:lpstr>18th January 1813</vt:lpstr>
      <vt:lpstr>22nd January 1813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Kentucky Soldiers At The Battles Of Frenchtown And The River Raisin Massacre  </dc:title>
  <dc:creator>Christian Wright</dc:creator>
  <cp:lastModifiedBy>Christian Wright</cp:lastModifiedBy>
  <cp:revision>7</cp:revision>
  <dcterms:created xsi:type="dcterms:W3CDTF">2021-04-16T19:27:45Z</dcterms:created>
  <dcterms:modified xsi:type="dcterms:W3CDTF">2021-04-16T20:56:37Z</dcterms:modified>
</cp:coreProperties>
</file>