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8"/>
  </p:notesMasterIdLst>
  <p:sldIdLst>
    <p:sldId id="256" r:id="rId5"/>
    <p:sldId id="265" r:id="rId6"/>
    <p:sldId id="264" r:id="rId7"/>
    <p:sldId id="259" r:id="rId8"/>
    <p:sldId id="260" r:id="rId9"/>
    <p:sldId id="261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BFDC42-5A3E-4F65-A9D8-6CB1A0A7AEBC}" v="1" dt="2021-04-18T03:07:20.7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7" autoAdjust="0"/>
    <p:restoredTop sz="85000" autoAdjust="0"/>
  </p:normalViewPr>
  <p:slideViewPr>
    <p:cSldViewPr snapToGrid="0">
      <p:cViewPr varScale="1">
        <p:scale>
          <a:sx n="64" d="100"/>
          <a:sy n="64" d="100"/>
        </p:scale>
        <p:origin x="9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le Spurlock" userId="3f6d88b7f134e18d" providerId="LiveId" clId="{4D067CD9-5845-45FC-B82E-5D4B68C3B283}"/>
    <pc:docChg chg="modSld">
      <pc:chgData name="Kyle Spurlock" userId="3f6d88b7f134e18d" providerId="LiveId" clId="{4D067CD9-5845-45FC-B82E-5D4B68C3B283}" dt="2021-04-18T03:19:10.852" v="5" actId="20577"/>
      <pc:docMkLst>
        <pc:docMk/>
      </pc:docMkLst>
      <pc:sldChg chg="modSp mod">
        <pc:chgData name="Kyle Spurlock" userId="3f6d88b7f134e18d" providerId="LiveId" clId="{4D067CD9-5845-45FC-B82E-5D4B68C3B283}" dt="2021-04-18T03:19:10.852" v="5" actId="20577"/>
        <pc:sldMkLst>
          <pc:docMk/>
          <pc:sldMk cId="2649708049" sldId="272"/>
        </pc:sldMkLst>
        <pc:spChg chg="mod">
          <ac:chgData name="Kyle Spurlock" userId="3f6d88b7f134e18d" providerId="LiveId" clId="{4D067CD9-5845-45FC-B82E-5D4B68C3B283}" dt="2021-04-18T03:19:10.852" v="5" actId="20577"/>
          <ac:spMkLst>
            <pc:docMk/>
            <pc:sldMk cId="2649708049" sldId="272"/>
            <ac:spMk id="2" creationId="{A0A42624-2D1E-4D7B-95B5-B5F93DD74296}"/>
          </ac:spMkLst>
        </pc:spChg>
      </pc:sldChg>
    </pc:docChg>
  </pc:docChgLst>
  <pc:docChgLst>
    <pc:chgData name="Kyle Spurlock" userId="3f6d88b7f134e18d" providerId="LiveId" clId="{A0E9E9F9-92B6-437B-93C9-471EE0EEB294}"/>
    <pc:docChg chg="custSel modSld">
      <pc:chgData name="Kyle Spurlock" userId="3f6d88b7f134e18d" providerId="LiveId" clId="{A0E9E9F9-92B6-437B-93C9-471EE0EEB294}" dt="2020-11-11T06:42:18.754" v="37" actId="478"/>
      <pc:docMkLst>
        <pc:docMk/>
      </pc:docMkLst>
      <pc:sldChg chg="delSp modTransition delAnim">
        <pc:chgData name="Kyle Spurlock" userId="3f6d88b7f134e18d" providerId="LiveId" clId="{A0E9E9F9-92B6-437B-93C9-471EE0EEB294}" dt="2020-11-11T06:42:18.754" v="37" actId="478"/>
        <pc:sldMkLst>
          <pc:docMk/>
          <pc:sldMk cId="65121625" sldId="256"/>
        </pc:sldMkLst>
        <pc:picChg chg="del">
          <ac:chgData name="Kyle Spurlock" userId="3f6d88b7f134e18d" providerId="LiveId" clId="{A0E9E9F9-92B6-437B-93C9-471EE0EEB294}" dt="2020-11-11T06:42:18.754" v="37" actId="478"/>
          <ac:picMkLst>
            <pc:docMk/>
            <pc:sldMk cId="65121625" sldId="256"/>
            <ac:picMk id="7" creationId="{659BC2FE-A23E-4F29-9F34-7ACC4AD98ED2}"/>
          </ac:picMkLst>
        </pc:picChg>
      </pc:sldChg>
      <pc:sldChg chg="delSp modTransition delAnim">
        <pc:chgData name="Kyle Spurlock" userId="3f6d88b7f134e18d" providerId="LiveId" clId="{A0E9E9F9-92B6-437B-93C9-471EE0EEB294}" dt="2020-11-11T06:42:16.148" v="36" actId="478"/>
        <pc:sldMkLst>
          <pc:docMk/>
          <pc:sldMk cId="773065740" sldId="257"/>
        </pc:sldMkLst>
        <pc:picChg chg="del">
          <ac:chgData name="Kyle Spurlock" userId="3f6d88b7f134e18d" providerId="LiveId" clId="{A0E9E9F9-92B6-437B-93C9-471EE0EEB294}" dt="2020-11-11T06:42:16.148" v="36" actId="478"/>
          <ac:picMkLst>
            <pc:docMk/>
            <pc:sldMk cId="773065740" sldId="257"/>
            <ac:picMk id="5" creationId="{D43DF7A9-5D8E-44B1-906E-AAEF877A5E52}"/>
          </ac:picMkLst>
        </pc:picChg>
      </pc:sldChg>
      <pc:sldChg chg="delSp modTransition delAnim">
        <pc:chgData name="Kyle Spurlock" userId="3f6d88b7f134e18d" providerId="LiveId" clId="{A0E9E9F9-92B6-437B-93C9-471EE0EEB294}" dt="2020-11-11T06:42:09.620" v="33" actId="478"/>
        <pc:sldMkLst>
          <pc:docMk/>
          <pc:sldMk cId="4208596757" sldId="259"/>
        </pc:sldMkLst>
        <pc:picChg chg="del">
          <ac:chgData name="Kyle Spurlock" userId="3f6d88b7f134e18d" providerId="LiveId" clId="{A0E9E9F9-92B6-437B-93C9-471EE0EEB294}" dt="2020-11-11T06:42:09.620" v="33" actId="478"/>
          <ac:picMkLst>
            <pc:docMk/>
            <pc:sldMk cId="4208596757" sldId="259"/>
            <ac:picMk id="6" creationId="{C6AD9344-1671-4ACB-8840-8C229C2FBEF4}"/>
          </ac:picMkLst>
        </pc:picChg>
      </pc:sldChg>
      <pc:sldChg chg="delSp modTransition delAnim">
        <pc:chgData name="Kyle Spurlock" userId="3f6d88b7f134e18d" providerId="LiveId" clId="{A0E9E9F9-92B6-437B-93C9-471EE0EEB294}" dt="2020-11-11T06:42:07.653" v="32" actId="478"/>
        <pc:sldMkLst>
          <pc:docMk/>
          <pc:sldMk cId="1745555384" sldId="260"/>
        </pc:sldMkLst>
        <pc:picChg chg="del">
          <ac:chgData name="Kyle Spurlock" userId="3f6d88b7f134e18d" providerId="LiveId" clId="{A0E9E9F9-92B6-437B-93C9-471EE0EEB294}" dt="2020-11-11T06:42:07.653" v="32" actId="478"/>
          <ac:picMkLst>
            <pc:docMk/>
            <pc:sldMk cId="1745555384" sldId="260"/>
            <ac:picMk id="7" creationId="{345E2802-70F6-4F64-9004-F282F9E01296}"/>
          </ac:picMkLst>
        </pc:picChg>
      </pc:sldChg>
      <pc:sldChg chg="delSp modTransition delAnim">
        <pc:chgData name="Kyle Spurlock" userId="3f6d88b7f134e18d" providerId="LiveId" clId="{A0E9E9F9-92B6-437B-93C9-471EE0EEB294}" dt="2020-11-11T06:42:05.494" v="31" actId="478"/>
        <pc:sldMkLst>
          <pc:docMk/>
          <pc:sldMk cId="3276184588" sldId="261"/>
        </pc:sldMkLst>
        <pc:picChg chg="del">
          <ac:chgData name="Kyle Spurlock" userId="3f6d88b7f134e18d" providerId="LiveId" clId="{A0E9E9F9-92B6-437B-93C9-471EE0EEB294}" dt="2020-11-11T06:42:05.494" v="31" actId="478"/>
          <ac:picMkLst>
            <pc:docMk/>
            <pc:sldMk cId="3276184588" sldId="261"/>
            <ac:picMk id="5" creationId="{07BEB771-BFEC-4EA5-8C41-54C8C5ADC216}"/>
          </ac:picMkLst>
        </pc:picChg>
      </pc:sldChg>
      <pc:sldChg chg="delSp modTransition delAnim">
        <pc:chgData name="Kyle Spurlock" userId="3f6d88b7f134e18d" providerId="LiveId" clId="{A0E9E9F9-92B6-437B-93C9-471EE0EEB294}" dt="2020-11-11T06:42:11.670" v="34" actId="478"/>
        <pc:sldMkLst>
          <pc:docMk/>
          <pc:sldMk cId="1829746555" sldId="264"/>
        </pc:sldMkLst>
        <pc:picChg chg="del">
          <ac:chgData name="Kyle Spurlock" userId="3f6d88b7f134e18d" providerId="LiveId" clId="{A0E9E9F9-92B6-437B-93C9-471EE0EEB294}" dt="2020-11-11T06:42:11.670" v="34" actId="478"/>
          <ac:picMkLst>
            <pc:docMk/>
            <pc:sldMk cId="1829746555" sldId="264"/>
            <ac:picMk id="8" creationId="{F31A0478-2E5E-407F-B7A4-A16ECD2DE4CD}"/>
          </ac:picMkLst>
        </pc:picChg>
      </pc:sldChg>
      <pc:sldChg chg="delSp modTransition delAnim">
        <pc:chgData name="Kyle Spurlock" userId="3f6d88b7f134e18d" providerId="LiveId" clId="{A0E9E9F9-92B6-437B-93C9-471EE0EEB294}" dt="2020-11-11T06:42:14.179" v="35" actId="478"/>
        <pc:sldMkLst>
          <pc:docMk/>
          <pc:sldMk cId="2320831034" sldId="265"/>
        </pc:sldMkLst>
        <pc:picChg chg="del">
          <ac:chgData name="Kyle Spurlock" userId="3f6d88b7f134e18d" providerId="LiveId" clId="{A0E9E9F9-92B6-437B-93C9-471EE0EEB294}" dt="2020-11-11T06:42:14.179" v="35" actId="478"/>
          <ac:picMkLst>
            <pc:docMk/>
            <pc:sldMk cId="2320831034" sldId="265"/>
            <ac:picMk id="19" creationId="{B2EC95A3-E75F-49E2-B796-06DAECA31B7B}"/>
          </ac:picMkLst>
        </pc:picChg>
      </pc:sldChg>
      <pc:sldChg chg="delSp modTransition delAnim">
        <pc:chgData name="Kyle Spurlock" userId="3f6d88b7f134e18d" providerId="LiveId" clId="{A0E9E9F9-92B6-437B-93C9-471EE0EEB294}" dt="2020-11-11T06:42:03.733" v="30" actId="478"/>
        <pc:sldMkLst>
          <pc:docMk/>
          <pc:sldMk cId="3805961743" sldId="266"/>
        </pc:sldMkLst>
        <pc:picChg chg="del">
          <ac:chgData name="Kyle Spurlock" userId="3f6d88b7f134e18d" providerId="LiveId" clId="{A0E9E9F9-92B6-437B-93C9-471EE0EEB294}" dt="2020-11-11T06:42:03.733" v="30" actId="478"/>
          <ac:picMkLst>
            <pc:docMk/>
            <pc:sldMk cId="3805961743" sldId="266"/>
            <ac:picMk id="3" creationId="{069CF4EE-4A94-4F6F-A232-BE67157CAC03}"/>
          </ac:picMkLst>
        </pc:picChg>
      </pc:sldChg>
      <pc:sldChg chg="delSp modTransition delAnim">
        <pc:chgData name="Kyle Spurlock" userId="3f6d88b7f134e18d" providerId="LiveId" clId="{A0E9E9F9-92B6-437B-93C9-471EE0EEB294}" dt="2020-11-11T06:42:01.110" v="29" actId="478"/>
        <pc:sldMkLst>
          <pc:docMk/>
          <pc:sldMk cId="2926399839" sldId="267"/>
        </pc:sldMkLst>
        <pc:picChg chg="del">
          <ac:chgData name="Kyle Spurlock" userId="3f6d88b7f134e18d" providerId="LiveId" clId="{A0E9E9F9-92B6-437B-93C9-471EE0EEB294}" dt="2020-11-11T06:42:01.110" v="29" actId="478"/>
          <ac:picMkLst>
            <pc:docMk/>
            <pc:sldMk cId="2926399839" sldId="267"/>
            <ac:picMk id="15" creationId="{A4CCC3A3-4E46-4DF6-A576-DD8CE3D5A8AB}"/>
          </ac:picMkLst>
        </pc:picChg>
        <pc:inkChg chg="del">
          <ac:chgData name="Kyle Spurlock" userId="3f6d88b7f134e18d" providerId="LiveId" clId="{A0E9E9F9-92B6-437B-93C9-471EE0EEB294}" dt="2020-10-28T05:23:56.153" v="3" actId="478"/>
          <ac:inkMkLst>
            <pc:docMk/>
            <pc:sldMk cId="2926399839" sldId="267"/>
            <ac:inkMk id="14" creationId="{842EB273-6A3E-4704-B51A-11DAA7ED76E3}"/>
          </ac:inkMkLst>
        </pc:inkChg>
      </pc:sldChg>
      <pc:sldChg chg="delSp modTransition delAnim">
        <pc:chgData name="Kyle Spurlock" userId="3f6d88b7f134e18d" providerId="LiveId" clId="{A0E9E9F9-92B6-437B-93C9-471EE0EEB294}" dt="2020-11-11T06:41:58.631" v="28" actId="478"/>
        <pc:sldMkLst>
          <pc:docMk/>
          <pc:sldMk cId="586174931" sldId="268"/>
        </pc:sldMkLst>
        <pc:picChg chg="del">
          <ac:chgData name="Kyle Spurlock" userId="3f6d88b7f134e18d" providerId="LiveId" clId="{A0E9E9F9-92B6-437B-93C9-471EE0EEB294}" dt="2020-11-11T06:41:58.631" v="28" actId="478"/>
          <ac:picMkLst>
            <pc:docMk/>
            <pc:sldMk cId="586174931" sldId="268"/>
            <ac:picMk id="9" creationId="{1A360FD6-8642-4A80-A89C-D43296C0012B}"/>
          </ac:picMkLst>
        </pc:picChg>
        <pc:inkChg chg="del">
          <ac:chgData name="Kyle Spurlock" userId="3f6d88b7f134e18d" providerId="LiveId" clId="{A0E9E9F9-92B6-437B-93C9-471EE0EEB294}" dt="2020-10-28T05:23:52.441" v="2" actId="478"/>
          <ac:inkMkLst>
            <pc:docMk/>
            <pc:sldMk cId="586174931" sldId="268"/>
            <ac:inkMk id="7" creationId="{6640F99A-A583-4BCE-B283-E39735425858}"/>
          </ac:inkMkLst>
        </pc:inkChg>
      </pc:sldChg>
      <pc:sldChg chg="delSp modTransition delAnim">
        <pc:chgData name="Kyle Spurlock" userId="3f6d88b7f134e18d" providerId="LiveId" clId="{A0E9E9F9-92B6-437B-93C9-471EE0EEB294}" dt="2020-11-11T06:41:56.071" v="27" actId="478"/>
        <pc:sldMkLst>
          <pc:docMk/>
          <pc:sldMk cId="2093404198" sldId="269"/>
        </pc:sldMkLst>
        <pc:picChg chg="del">
          <ac:chgData name="Kyle Spurlock" userId="3f6d88b7f134e18d" providerId="LiveId" clId="{A0E9E9F9-92B6-437B-93C9-471EE0EEB294}" dt="2020-11-11T06:41:56.071" v="27" actId="478"/>
          <ac:picMkLst>
            <pc:docMk/>
            <pc:sldMk cId="2093404198" sldId="269"/>
            <ac:picMk id="8" creationId="{B6E6B586-DE5B-47DE-B2BD-72BD6ACAE71F}"/>
          </ac:picMkLst>
        </pc:picChg>
        <pc:inkChg chg="del">
          <ac:chgData name="Kyle Spurlock" userId="3f6d88b7f134e18d" providerId="LiveId" clId="{A0E9E9F9-92B6-437B-93C9-471EE0EEB294}" dt="2020-10-28T05:23:47.451" v="1" actId="478"/>
          <ac:inkMkLst>
            <pc:docMk/>
            <pc:sldMk cId="2093404198" sldId="269"/>
            <ac:inkMk id="7" creationId="{44FCD9EF-D081-4822-97D7-748C5885A6BE}"/>
          </ac:inkMkLst>
        </pc:inkChg>
      </pc:sldChg>
      <pc:sldChg chg="delSp modTransition delAnim">
        <pc:chgData name="Kyle Spurlock" userId="3f6d88b7f134e18d" providerId="LiveId" clId="{A0E9E9F9-92B6-437B-93C9-471EE0EEB294}" dt="2020-11-11T06:41:54.344" v="26" actId="478"/>
        <pc:sldMkLst>
          <pc:docMk/>
          <pc:sldMk cId="1242527221" sldId="270"/>
        </pc:sldMkLst>
        <pc:picChg chg="del">
          <ac:chgData name="Kyle Spurlock" userId="3f6d88b7f134e18d" providerId="LiveId" clId="{A0E9E9F9-92B6-437B-93C9-471EE0EEB294}" dt="2020-11-11T06:41:54.344" v="26" actId="478"/>
          <ac:picMkLst>
            <pc:docMk/>
            <pc:sldMk cId="1242527221" sldId="270"/>
            <ac:picMk id="11" creationId="{C6D415AD-7984-48C3-B259-EF68D832BA51}"/>
          </ac:picMkLst>
        </pc:picChg>
        <pc:inkChg chg="del">
          <ac:chgData name="Kyle Spurlock" userId="3f6d88b7f134e18d" providerId="LiveId" clId="{A0E9E9F9-92B6-437B-93C9-471EE0EEB294}" dt="2020-10-28T05:23:41.463" v="0" actId="478"/>
          <ac:inkMkLst>
            <pc:docMk/>
            <pc:sldMk cId="1242527221" sldId="270"/>
            <ac:inkMk id="10" creationId="{9F8F56C0-E2D4-47DB-9D9D-AC57E0EFE7BE}"/>
          </ac:inkMkLst>
        </pc:inkChg>
      </pc:sldChg>
      <pc:sldChg chg="delSp modTransition delAnim">
        <pc:chgData name="Kyle Spurlock" userId="3f6d88b7f134e18d" providerId="LiveId" clId="{A0E9E9F9-92B6-437B-93C9-471EE0EEB294}" dt="2020-11-11T06:41:52.101" v="25" actId="478"/>
        <pc:sldMkLst>
          <pc:docMk/>
          <pc:sldMk cId="3293473546" sldId="271"/>
        </pc:sldMkLst>
        <pc:picChg chg="del">
          <ac:chgData name="Kyle Spurlock" userId="3f6d88b7f134e18d" providerId="LiveId" clId="{A0E9E9F9-92B6-437B-93C9-471EE0EEB294}" dt="2020-11-11T06:41:52.101" v="25" actId="478"/>
          <ac:picMkLst>
            <pc:docMk/>
            <pc:sldMk cId="3293473546" sldId="271"/>
            <ac:picMk id="5" creationId="{DC9B458B-FBF3-49D8-ABAD-514C541C5C40}"/>
          </ac:picMkLst>
        </pc:picChg>
      </pc:sldChg>
    </pc:docChg>
  </pc:docChgLst>
  <pc:docChgLst>
    <pc:chgData name="Kyle Spurlock" userId="3f6d88b7f134e18d" providerId="LiveId" clId="{73D02EBC-72C5-404B-B1C8-6D4BF536EB2F}"/>
    <pc:docChg chg="delSld">
      <pc:chgData name="Kyle Spurlock" userId="3f6d88b7f134e18d" providerId="LiveId" clId="{73D02EBC-72C5-404B-B1C8-6D4BF536EB2F}" dt="2021-04-18T03:25:51.560" v="0" actId="2696"/>
      <pc:docMkLst>
        <pc:docMk/>
      </pc:docMkLst>
      <pc:sldChg chg="del">
        <pc:chgData name="Kyle Spurlock" userId="3f6d88b7f134e18d" providerId="LiveId" clId="{73D02EBC-72C5-404B-B1C8-6D4BF536EB2F}" dt="2021-04-18T03:25:51.560" v="0" actId="2696"/>
        <pc:sldMkLst>
          <pc:docMk/>
          <pc:sldMk cId="773065740" sldId="257"/>
        </pc:sldMkLst>
      </pc:sldChg>
    </pc:docChg>
  </pc:docChgLst>
  <pc:docChgLst>
    <pc:chgData name="Kyle Spurlock" userId="3f6d88b7f134e18d" providerId="LiveId" clId="{1FBFDC42-5A3E-4F65-A9D8-6CB1A0A7AEBC}"/>
    <pc:docChg chg="undo custSel addSld modSld">
      <pc:chgData name="Kyle Spurlock" userId="3f6d88b7f134e18d" providerId="LiveId" clId="{1FBFDC42-5A3E-4F65-A9D8-6CB1A0A7AEBC}" dt="2021-04-18T03:08:23.139" v="117" actId="20577"/>
      <pc:docMkLst>
        <pc:docMk/>
      </pc:docMkLst>
      <pc:sldChg chg="modSp mod">
        <pc:chgData name="Kyle Spurlock" userId="3f6d88b7f134e18d" providerId="LiveId" clId="{1FBFDC42-5A3E-4F65-A9D8-6CB1A0A7AEBC}" dt="2021-04-18T03:05:02.908" v="1" actId="1076"/>
        <pc:sldMkLst>
          <pc:docMk/>
          <pc:sldMk cId="65121625" sldId="256"/>
        </pc:sldMkLst>
        <pc:spChg chg="mod">
          <ac:chgData name="Kyle Spurlock" userId="3f6d88b7f134e18d" providerId="LiveId" clId="{1FBFDC42-5A3E-4F65-A9D8-6CB1A0A7AEBC}" dt="2021-04-18T03:05:02.908" v="1" actId="1076"/>
          <ac:spMkLst>
            <pc:docMk/>
            <pc:sldMk cId="65121625" sldId="256"/>
            <ac:spMk id="3" creationId="{3C77FC42-5449-4D6D-8136-A908E84E0963}"/>
          </ac:spMkLst>
        </pc:spChg>
      </pc:sldChg>
      <pc:sldChg chg="modSp mod">
        <pc:chgData name="Kyle Spurlock" userId="3f6d88b7f134e18d" providerId="LiveId" clId="{1FBFDC42-5A3E-4F65-A9D8-6CB1A0A7AEBC}" dt="2021-04-18T03:04:08.493" v="0" actId="122"/>
        <pc:sldMkLst>
          <pc:docMk/>
          <pc:sldMk cId="3805961743" sldId="266"/>
        </pc:sldMkLst>
        <pc:spChg chg="mod">
          <ac:chgData name="Kyle Spurlock" userId="3f6d88b7f134e18d" providerId="LiveId" clId="{1FBFDC42-5A3E-4F65-A9D8-6CB1A0A7AEBC}" dt="2021-04-18T03:04:08.493" v="0" actId="122"/>
          <ac:spMkLst>
            <pc:docMk/>
            <pc:sldMk cId="3805961743" sldId="266"/>
            <ac:spMk id="2" creationId="{88A413B0-91C2-4D29-ACF0-308BD76404F1}"/>
          </ac:spMkLst>
        </pc:spChg>
      </pc:sldChg>
      <pc:sldChg chg="modSp new mod">
        <pc:chgData name="Kyle Spurlock" userId="3f6d88b7f134e18d" providerId="LiveId" clId="{1FBFDC42-5A3E-4F65-A9D8-6CB1A0A7AEBC}" dt="2021-04-18T03:08:23.139" v="117" actId="20577"/>
        <pc:sldMkLst>
          <pc:docMk/>
          <pc:sldMk cId="2649708049" sldId="272"/>
        </pc:sldMkLst>
        <pc:spChg chg="mod">
          <ac:chgData name="Kyle Spurlock" userId="3f6d88b7f134e18d" providerId="LiveId" clId="{1FBFDC42-5A3E-4F65-A9D8-6CB1A0A7AEBC}" dt="2021-04-18T03:08:23.139" v="117" actId="20577"/>
          <ac:spMkLst>
            <pc:docMk/>
            <pc:sldMk cId="2649708049" sldId="272"/>
            <ac:spMk id="2" creationId="{A0A42624-2D1E-4D7B-95B5-B5F93DD74296}"/>
          </ac:spMkLst>
        </pc:spChg>
        <pc:spChg chg="mod">
          <ac:chgData name="Kyle Spurlock" userId="3f6d88b7f134e18d" providerId="LiveId" clId="{1FBFDC42-5A3E-4F65-A9D8-6CB1A0A7AEBC}" dt="2021-04-18T03:07:58.013" v="89" actId="20577"/>
          <ac:spMkLst>
            <pc:docMk/>
            <pc:sldMk cId="2649708049" sldId="272"/>
            <ac:spMk id="3" creationId="{FA9BDDF1-F038-46B2-AA60-2A304086A87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4CF97-6CA0-4490-B60B-0F5099925676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BB3E0-1560-415D-B899-9900A39FF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16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5BB3E0-1560-415D-B899-9900A39FFF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7ECC3-BB10-4A74-82D1-125058BE2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0DAA9D-0FA0-41D1-A9CB-38E76A64C7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28EA66-B520-418B-83B8-59E7EFD59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EF9C1-A435-4812-8FFA-B79912C3A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5E839B-27A1-460F-95AB-2DE9BBE24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2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11B0E-D155-46E3-96D3-DC3C2C7A7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CDAC01-BE42-49CF-8B72-331F7513D3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ED036-4E8B-4AC3-AD30-6DC3D21D0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2AA75-A4EE-4C15-B3D0-C05F9726F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2D9CC-69DF-43E3-A633-9B1B87D9B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11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E575E5-1524-48B1-B7D0-2C9E1D548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B5B3CC-6920-4FC0-85C0-99BFA4AA8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A4AF1-4377-4592-8CC4-5D8365574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961F0-CF64-4377-ADAB-43AC15DB8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AD05F-50A6-4494-BAB3-0152EB6C0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7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AB514-2C37-47A0-8440-9060CBDCD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9A950-2272-4EF7-B25F-124E3F4748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29332-33BA-4FC9-A970-13FC23B1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EDB3B-E2BB-466F-BE1A-ABF09BAF9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8B3AA-39B5-4DBC-8408-9D48F06A6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62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55BCA-14CE-44AF-8203-D59E8E773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0A10D-7270-4B3A-9820-2EF6ED23B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907BA-8625-4103-979C-D19D6B45C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5C1BD-1884-4662-BF88-545DAAD28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48028-92DB-4CE6-8137-F060E9258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31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C0D00-AD58-4EB8-813C-648E25D40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E8EB9-6699-431F-801F-C54BD4E0E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69A85-48F0-4ACB-A254-A6231D2E6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5234E-3369-474C-B58E-6586712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217BD4-09E5-49AD-8860-767BB4374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92BD68-411F-4923-920F-2FAD8D01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73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F4A94-F79D-4C72-8F7C-4A45E9055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DBB06-1913-46FF-8B40-895BE36C4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E1DC3A-353D-458F-A403-B0CE5EAB06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FE50D2-9763-4DDC-915B-EC73D4949E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6242C3-E191-4F60-A2D0-346127D709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FE18CF-4D88-4674-B9E0-39D94F78C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20D020-D271-4532-A582-5414910EF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AD1C4A-29D4-4C82-AA9F-5591956D2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6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2BF4C-46CB-4A46-BBE2-CDB0F2D2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C87FA8-712D-48A9-8980-D45AF90D8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CC1385-1CD7-499A-9A32-6EBC26369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92D690-8C4B-4C82-A5F5-6B2F42558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0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5168EF-F212-488D-A24F-C9B581C6E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31A252-B024-4C0E-BE99-2A0E69C7A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CA65A0-62CF-467C-BD78-6D04FC28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2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D0B97-9C22-466F-AA76-3E270B88D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5175C-EA88-454A-84BA-2C29CA1DC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678331-9EC6-419E-8C96-E98CE67D24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CA277D-3D40-493B-84FC-F7BDC824D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73A83-9579-4BAB-97CD-A4CA78845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088CE6-4408-43E5-A046-30AB997E0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76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7001B-07FA-459B-8A99-673E1EA8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8698A9-9673-4458-9014-F2C19135D8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358447-BB77-491A-AA0F-B2650C598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90FB73-71C3-498E-A422-3049C879C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AD666C-2F47-42B4-9473-DF8F50170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DA30B0-C448-4966-A36F-06971FFC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7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2C1CF9-023B-41B7-8482-F0F28D9B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BEAC57-B2BC-4AE1-A516-239A15011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799E66-E42A-46E2-901D-CDEE5937FD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1C058-EA11-48C1-AB68-F3EF2DBDAECE}" type="datetimeFigureOut">
              <a:rPr lang="en-US" smtClean="0"/>
              <a:t>4/17/2021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908F59-39F7-4116-A5F9-9CC9B1E1F2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979A5-14C2-485D-8835-3FB773657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C92F9-73B7-48C6-9660-C727F1FB3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6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ieeexplore.ieee.org/document/929809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328DC4-B0D0-493B-9085-534808DFE8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n-US" sz="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Predicting COVID-19 Infection Groups using Social Networks and Machine Learning Algorithms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77FC42-5449-4D6D-8136-A908E84E09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1473" y="5640376"/>
            <a:ext cx="8209054" cy="1211040"/>
          </a:xfrm>
        </p:spPr>
        <p:txBody>
          <a:bodyPr anchor="ctr">
            <a:normAutofit lnSpcReduction="10000"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Kyle Spurlock and Dr. Heba Elgazzar</a:t>
            </a:r>
          </a:p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Presented by Kyle Spurlock</a:t>
            </a:r>
          </a:p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School of Engineering and Computer Science</a:t>
            </a:r>
          </a:p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Morehead State University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2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EA1EE-38DA-4EF1-B33D-EDB69AA50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K-Means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A1DA0-D5A9-41C7-B976-9DBFF5911A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Elbow Method</a:t>
            </a:r>
          </a:p>
        </p:txBody>
      </p:sp>
      <p:pic>
        <p:nvPicPr>
          <p:cNvPr id="10" name="Content Placeholder 9" descr="Chart, line chart&#10;&#10;Description automatically generated">
            <a:extLst>
              <a:ext uri="{FF2B5EF4-FFF2-40B4-BE49-F238E27FC236}">
                <a16:creationId xmlns:a16="http://schemas.microsoft.com/office/drawing/2014/main" id="{713B3367-C5CD-4C04-9130-40B7A0DD569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59670"/>
            <a:ext cx="5157787" cy="3575398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D63A68-756B-476E-9451-BD19673F98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</a:p>
        </p:txBody>
      </p:sp>
      <p:pic>
        <p:nvPicPr>
          <p:cNvPr id="12" name="Content Placeholder 11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229FA217-3768-4D55-B955-35DFAC6BF52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35" y="2670587"/>
            <a:ext cx="4903317" cy="3353564"/>
          </a:xfrm>
        </p:spPr>
      </p:pic>
    </p:spTree>
    <p:extLst>
      <p:ext uri="{BB962C8B-B14F-4D97-AF65-F5344CB8AC3E}">
        <p14:creationId xmlns:p14="http://schemas.microsoft.com/office/powerpoint/2010/main" val="2093404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1C0EF-6A7E-4B54-916A-0CFF70A9C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Centrality Results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1023DFC4-492E-4A9B-8AFE-3E48B2FC53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590055"/>
              </p:ext>
            </p:extLst>
          </p:nvPr>
        </p:nvGraphicFramePr>
        <p:xfrm>
          <a:off x="838203" y="1696955"/>
          <a:ext cx="10515597" cy="456573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3511853470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675362895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072636430"/>
                    </a:ext>
                  </a:extLst>
                </a:gridCol>
              </a:tblGrid>
              <a:tr h="652248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User (Centrality Score)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483382"/>
                  </a:ext>
                </a:extLst>
              </a:tr>
              <a:tr h="652248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Closeness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Degree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PageRank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711292"/>
                  </a:ext>
                </a:extLst>
              </a:tr>
              <a:tr h="6522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(0.1615)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(0.0112)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(0.00194)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008451"/>
                  </a:ext>
                </a:extLst>
              </a:tr>
              <a:tr h="6522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(0.1557)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(0.011)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 (0.00189)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1794407"/>
                  </a:ext>
                </a:extLst>
              </a:tr>
              <a:tr h="6522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(0.154)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(0.011)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(0.00189)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19155"/>
                  </a:ext>
                </a:extLst>
              </a:tr>
              <a:tr h="6522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(0.1533)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(0.011)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 (0.00188)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586149"/>
                  </a:ext>
                </a:extLst>
              </a:tr>
              <a:tr h="652248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(0.1524)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(0.0109)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(0.00187)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3616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52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0ACFC-E0FE-46D0-8D43-243F06CBE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5FA0C-F476-4DF0-B39D-6A74D45E6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of clustering to detect groups of individuals.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Roughly 15 clusters found per method.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 of centrality to detect key figures in the network.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several repeated users per metric.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of this idea would see a similar methodological approach applied to real concrete social connections.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473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42624-2D1E-4D7B-95B5-B5F93DD74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Full Paper Availability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BDDF1-F038-46B2-AA60-2A304086A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Spurlock and H. Elgazzar, "Predicting COVID-19 Infection Groups using Social Networks and Machine Learning Algorithms," 2020 11th IEEE Annual Ubiquitous Computing, Electronics &amp; Mobile Communication Conference (UEMCON), New York, NY, USA, 2020, pp. 0245-0251,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10.1109/UEMCON51285.2020.9298093.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Available at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https://ieeexplore.ieee.org/document/9298093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08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C1131-E571-4E37-B556-8372322BB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1EA78-BC10-4299-ACCD-0EB21F2FA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goal is to identify high risk individuals and build their surrounding clique.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Previous works detail identification and spread of disease by examining trends on social networks and search engines.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research proposes the approach of looking directly at trend-causing users.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created in Python using Spyder.</a:t>
            </a:r>
          </a:p>
        </p:txBody>
      </p:sp>
    </p:spTree>
    <p:extLst>
      <p:ext uri="{BB962C8B-B14F-4D97-AF65-F5344CB8AC3E}">
        <p14:creationId xmlns:p14="http://schemas.microsoft.com/office/powerpoint/2010/main" val="2320831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31A7B-29F5-4C59-81C7-E05916864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917FB88-6CE1-4AE4-AF3A-1EBFA04C94D8}"/>
              </a:ext>
            </a:extLst>
          </p:cNvPr>
          <p:cNvGrpSpPr/>
          <p:nvPr/>
        </p:nvGrpSpPr>
        <p:grpSpPr>
          <a:xfrm>
            <a:off x="3175000" y="1690688"/>
            <a:ext cx="5842000" cy="4583602"/>
            <a:chOff x="-84224" y="-18444"/>
            <a:chExt cx="3678226" cy="3478657"/>
          </a:xfrm>
        </p:grpSpPr>
        <p:sp>
          <p:nvSpPr>
            <p:cNvPr id="38" name="Text Box 42">
              <a:extLst>
                <a:ext uri="{FF2B5EF4-FFF2-40B4-BE49-F238E27FC236}">
                  <a16:creationId xmlns:a16="http://schemas.microsoft.com/office/drawing/2014/main" id="{973BC282-9C8A-4ADC-A0CA-6B59812CBF69}"/>
                </a:ext>
              </a:extLst>
            </p:cNvPr>
            <p:cNvSpPr txBox="1"/>
            <p:nvPr/>
          </p:nvSpPr>
          <p:spPr>
            <a:xfrm>
              <a:off x="2441038" y="2665828"/>
              <a:ext cx="669534" cy="484896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Labels, decomposed network</a:t>
              </a:r>
            </a:p>
          </p:txBody>
        </p:sp>
        <p:sp>
          <p:nvSpPr>
            <p:cNvPr id="39" name="Text Box 43">
              <a:extLst>
                <a:ext uri="{FF2B5EF4-FFF2-40B4-BE49-F238E27FC236}">
                  <a16:creationId xmlns:a16="http://schemas.microsoft.com/office/drawing/2014/main" id="{3D74AF04-FD2E-4A8D-A281-0C7348E5CF85}"/>
                </a:ext>
              </a:extLst>
            </p:cNvPr>
            <p:cNvSpPr txBox="1"/>
            <p:nvPr/>
          </p:nvSpPr>
          <p:spPr>
            <a:xfrm>
              <a:off x="966788" y="2688372"/>
              <a:ext cx="569595" cy="48450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Pre/Post clustered network</a:t>
              </a:r>
            </a:p>
          </p:txBody>
        </p:sp>
        <p:sp>
          <p:nvSpPr>
            <p:cNvPr id="40" name="Text Box 44">
              <a:extLst>
                <a:ext uri="{FF2B5EF4-FFF2-40B4-BE49-F238E27FC236}">
                  <a16:creationId xmlns:a16="http://schemas.microsoft.com/office/drawing/2014/main" id="{8B0E3DDE-A1A6-470A-82BF-6F7BA826B42A}"/>
                </a:ext>
              </a:extLst>
            </p:cNvPr>
            <p:cNvSpPr txBox="1"/>
            <p:nvPr/>
          </p:nvSpPr>
          <p:spPr>
            <a:xfrm>
              <a:off x="865295" y="1779563"/>
              <a:ext cx="766505" cy="21780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Adj. matrix</a:t>
              </a:r>
            </a:p>
          </p:txBody>
        </p:sp>
        <p:sp>
          <p:nvSpPr>
            <p:cNvPr id="41" name="Text Box 45">
              <a:extLst>
                <a:ext uri="{FF2B5EF4-FFF2-40B4-BE49-F238E27FC236}">
                  <a16:creationId xmlns:a16="http://schemas.microsoft.com/office/drawing/2014/main" id="{F20A98EC-14A0-41FB-8CCD-0507987BBA0B}"/>
                </a:ext>
              </a:extLst>
            </p:cNvPr>
            <p:cNvSpPr txBox="1"/>
            <p:nvPr/>
          </p:nvSpPr>
          <p:spPr>
            <a:xfrm>
              <a:off x="63305" y="-18444"/>
              <a:ext cx="892175" cy="21780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Tweet Stream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5A7255A-E4C7-4D11-899F-480585824AD2}"/>
                </a:ext>
              </a:extLst>
            </p:cNvPr>
            <p:cNvGrpSpPr/>
            <p:nvPr/>
          </p:nvGrpSpPr>
          <p:grpSpPr>
            <a:xfrm>
              <a:off x="63305" y="414997"/>
              <a:ext cx="956603" cy="794581"/>
              <a:chOff x="0" y="0"/>
              <a:chExt cx="956603" cy="794581"/>
            </a:xfrm>
          </p:grpSpPr>
          <p:sp>
            <p:nvSpPr>
              <p:cNvPr id="68" name="Text Box 47">
                <a:extLst>
                  <a:ext uri="{FF2B5EF4-FFF2-40B4-BE49-F238E27FC236}">
                    <a16:creationId xmlns:a16="http://schemas.microsoft.com/office/drawing/2014/main" id="{BD03EE34-E3D2-42E9-B365-20C9999A8385}"/>
                  </a:ext>
                </a:extLst>
              </p:cNvPr>
              <p:cNvSpPr txBox="1"/>
              <p:nvPr/>
            </p:nvSpPr>
            <p:spPr>
              <a:xfrm>
                <a:off x="0" y="211016"/>
                <a:ext cx="956310" cy="583565"/>
              </a:xfrm>
              <a:prstGeom prst="rect">
                <a:avLst/>
              </a:prstGeom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User information collected from tweets</a:t>
                </a:r>
              </a:p>
            </p:txBody>
          </p:sp>
          <p:sp>
            <p:nvSpPr>
              <p:cNvPr id="69" name="Text Box 48">
                <a:extLst>
                  <a:ext uri="{FF2B5EF4-FFF2-40B4-BE49-F238E27FC236}">
                    <a16:creationId xmlns:a16="http://schemas.microsoft.com/office/drawing/2014/main" id="{D5D4BE6B-8179-4037-B65F-047068BEC6D4}"/>
                  </a:ext>
                </a:extLst>
              </p:cNvPr>
              <p:cNvSpPr txBox="1"/>
              <p:nvPr/>
            </p:nvSpPr>
            <p:spPr>
              <a:xfrm>
                <a:off x="0" y="0"/>
                <a:ext cx="956603" cy="2108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err="1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Tweepy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Streamer App</a:t>
                </a: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19D7E81-1D1B-40FC-8294-74B9BD8A7DFF}"/>
                </a:ext>
              </a:extLst>
            </p:cNvPr>
            <p:cNvGrpSpPr/>
            <p:nvPr/>
          </p:nvGrpSpPr>
          <p:grpSpPr>
            <a:xfrm>
              <a:off x="56271" y="1540412"/>
              <a:ext cx="956310" cy="794385"/>
              <a:chOff x="0" y="0"/>
              <a:chExt cx="956603" cy="794581"/>
            </a:xfrm>
          </p:grpSpPr>
          <p:sp>
            <p:nvSpPr>
              <p:cNvPr id="66" name="Text Box 50">
                <a:extLst>
                  <a:ext uri="{FF2B5EF4-FFF2-40B4-BE49-F238E27FC236}">
                    <a16:creationId xmlns:a16="http://schemas.microsoft.com/office/drawing/2014/main" id="{14349E62-3BEB-4A10-9A71-E913CF4C2C43}"/>
                  </a:ext>
                </a:extLst>
              </p:cNvPr>
              <p:cNvSpPr txBox="1"/>
              <p:nvPr/>
            </p:nvSpPr>
            <p:spPr>
              <a:xfrm>
                <a:off x="0" y="211016"/>
                <a:ext cx="956310" cy="583565"/>
              </a:xfrm>
              <a:prstGeom prst="rect">
                <a:avLst/>
              </a:prstGeom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User ID’s used to build a network of friends and followers</a:t>
                </a:r>
              </a:p>
            </p:txBody>
          </p:sp>
          <p:sp>
            <p:nvSpPr>
              <p:cNvPr id="67" name="Text Box 51">
                <a:extLst>
                  <a:ext uri="{FF2B5EF4-FFF2-40B4-BE49-F238E27FC236}">
                    <a16:creationId xmlns:a16="http://schemas.microsoft.com/office/drawing/2014/main" id="{46E37C64-D8A8-447D-9359-00E687DE2B8F}"/>
                  </a:ext>
                </a:extLst>
              </p:cNvPr>
              <p:cNvSpPr txBox="1"/>
              <p:nvPr/>
            </p:nvSpPr>
            <p:spPr>
              <a:xfrm>
                <a:off x="0" y="0"/>
                <a:ext cx="956603" cy="2108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Network Creator App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840FBACF-7DE4-4CF9-9694-3E277B5E06A1}"/>
                </a:ext>
              </a:extLst>
            </p:cNvPr>
            <p:cNvGrpSpPr/>
            <p:nvPr/>
          </p:nvGrpSpPr>
          <p:grpSpPr>
            <a:xfrm>
              <a:off x="63305" y="2665828"/>
              <a:ext cx="956310" cy="794385"/>
              <a:chOff x="0" y="0"/>
              <a:chExt cx="956603" cy="794581"/>
            </a:xfrm>
          </p:grpSpPr>
          <p:sp>
            <p:nvSpPr>
              <p:cNvPr id="64" name="Text Box 53">
                <a:extLst>
                  <a:ext uri="{FF2B5EF4-FFF2-40B4-BE49-F238E27FC236}">
                    <a16:creationId xmlns:a16="http://schemas.microsoft.com/office/drawing/2014/main" id="{4747AF77-5B74-40DA-9548-345FFDBEF13A}"/>
                  </a:ext>
                </a:extLst>
              </p:cNvPr>
              <p:cNvSpPr txBox="1"/>
              <p:nvPr/>
            </p:nvSpPr>
            <p:spPr>
              <a:xfrm>
                <a:off x="0" y="211016"/>
                <a:ext cx="956310" cy="583565"/>
              </a:xfrm>
              <a:prstGeom prst="rect">
                <a:avLst/>
              </a:prstGeom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err="1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Sklearn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used for clustering</a:t>
                </a:r>
              </a:p>
            </p:txBody>
          </p:sp>
          <p:sp>
            <p:nvSpPr>
              <p:cNvPr id="65" name="Text Box 54">
                <a:extLst>
                  <a:ext uri="{FF2B5EF4-FFF2-40B4-BE49-F238E27FC236}">
                    <a16:creationId xmlns:a16="http://schemas.microsoft.com/office/drawing/2014/main" id="{67E07DE0-185F-4109-B729-F9967A4079AF}"/>
                  </a:ext>
                </a:extLst>
              </p:cNvPr>
              <p:cNvSpPr txBox="1"/>
              <p:nvPr/>
            </p:nvSpPr>
            <p:spPr>
              <a:xfrm>
                <a:off x="0" y="0"/>
                <a:ext cx="956603" cy="2108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Clustering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F09EFBA-B2A2-4F1C-BD31-9F63AAB5A561}"/>
                </a:ext>
              </a:extLst>
            </p:cNvPr>
            <p:cNvGrpSpPr/>
            <p:nvPr/>
          </p:nvGrpSpPr>
          <p:grpSpPr>
            <a:xfrm>
              <a:off x="1484142" y="2658794"/>
              <a:ext cx="956310" cy="794385"/>
              <a:chOff x="0" y="0"/>
              <a:chExt cx="956603" cy="794581"/>
            </a:xfrm>
          </p:grpSpPr>
          <p:sp>
            <p:nvSpPr>
              <p:cNvPr id="62" name="Text Box 56">
                <a:extLst>
                  <a:ext uri="{FF2B5EF4-FFF2-40B4-BE49-F238E27FC236}">
                    <a16:creationId xmlns:a16="http://schemas.microsoft.com/office/drawing/2014/main" id="{23CEDB19-2AC2-4BD4-8759-44E6FBCC3DC9}"/>
                  </a:ext>
                </a:extLst>
              </p:cNvPr>
              <p:cNvSpPr txBox="1"/>
              <p:nvPr/>
            </p:nvSpPr>
            <p:spPr>
              <a:xfrm>
                <a:off x="0" y="211016"/>
                <a:ext cx="956310" cy="583565"/>
              </a:xfrm>
              <a:prstGeom prst="rect">
                <a:avLst/>
              </a:prstGeom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Validity checks for each clustering method examined</a:t>
                </a:r>
              </a:p>
            </p:txBody>
          </p:sp>
          <p:sp>
            <p:nvSpPr>
              <p:cNvPr id="63" name="Text Box 57">
                <a:extLst>
                  <a:ext uri="{FF2B5EF4-FFF2-40B4-BE49-F238E27FC236}">
                    <a16:creationId xmlns:a16="http://schemas.microsoft.com/office/drawing/2014/main" id="{D1EC2881-D04E-46D7-9A35-21EF6B444ECC}"/>
                  </a:ext>
                </a:extLst>
              </p:cNvPr>
              <p:cNvSpPr txBox="1"/>
              <p:nvPr/>
            </p:nvSpPr>
            <p:spPr>
              <a:xfrm>
                <a:off x="0" y="0"/>
                <a:ext cx="956603" cy="2108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Evaluation Metrics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F8631F9-5AD2-429A-A20C-2FCA581C266A}"/>
                </a:ext>
              </a:extLst>
            </p:cNvPr>
            <p:cNvGrpSpPr/>
            <p:nvPr/>
          </p:nvGrpSpPr>
          <p:grpSpPr>
            <a:xfrm>
              <a:off x="1463040" y="1540412"/>
              <a:ext cx="956310" cy="794385"/>
              <a:chOff x="0" y="0"/>
              <a:chExt cx="956603" cy="794581"/>
            </a:xfrm>
          </p:grpSpPr>
          <p:sp>
            <p:nvSpPr>
              <p:cNvPr id="60" name="Text Box 59">
                <a:extLst>
                  <a:ext uri="{FF2B5EF4-FFF2-40B4-BE49-F238E27FC236}">
                    <a16:creationId xmlns:a16="http://schemas.microsoft.com/office/drawing/2014/main" id="{53C6AAD6-15C0-413A-9767-885737BFF0F2}"/>
                  </a:ext>
                </a:extLst>
              </p:cNvPr>
              <p:cNvSpPr txBox="1"/>
              <p:nvPr/>
            </p:nvSpPr>
            <p:spPr>
              <a:xfrm>
                <a:off x="0" y="211016"/>
                <a:ext cx="956310" cy="583565"/>
              </a:xfrm>
              <a:prstGeom prst="rect">
                <a:avLst/>
              </a:prstGeom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 err="1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NetworkX</a:t>
                </a: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 Library used to calculate various centrality measures</a:t>
                </a:r>
              </a:p>
            </p:txBody>
          </p:sp>
          <p:sp>
            <p:nvSpPr>
              <p:cNvPr id="61" name="Text Box 60">
                <a:extLst>
                  <a:ext uri="{FF2B5EF4-FFF2-40B4-BE49-F238E27FC236}">
                    <a16:creationId xmlns:a16="http://schemas.microsoft.com/office/drawing/2014/main" id="{04516010-5629-4DC8-9118-4F9C0EC11C44}"/>
                  </a:ext>
                </a:extLst>
              </p:cNvPr>
              <p:cNvSpPr txBox="1"/>
              <p:nvPr/>
            </p:nvSpPr>
            <p:spPr>
              <a:xfrm>
                <a:off x="0" y="0"/>
                <a:ext cx="956603" cy="2108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Centrality</a:t>
                </a:r>
              </a:p>
            </p:txBody>
          </p:sp>
        </p:grpSp>
        <p:sp>
          <p:nvSpPr>
            <p:cNvPr id="47" name="Text Box 61">
              <a:extLst>
                <a:ext uri="{FF2B5EF4-FFF2-40B4-BE49-F238E27FC236}">
                  <a16:creationId xmlns:a16="http://schemas.microsoft.com/office/drawing/2014/main" id="{FC79AC8D-242A-4C43-9277-01CDD2271DCA}"/>
                </a:ext>
              </a:extLst>
            </p:cNvPr>
            <p:cNvSpPr txBox="1"/>
            <p:nvPr/>
          </p:nvSpPr>
          <p:spPr>
            <a:xfrm>
              <a:off x="1456006" y="414997"/>
              <a:ext cx="956310" cy="79458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rnd">
              <a:beve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7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 </a:t>
              </a:r>
              <a:endPara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7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 </a:t>
              </a:r>
              <a:endParaRPr lang="en-US" sz="1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Visual and Statistical Results  </a:t>
              </a:r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E1DD78F-0544-41C5-8FB3-A2AFD1A6D7A0}"/>
                </a:ext>
              </a:extLst>
            </p:cNvPr>
            <p:cNvGrpSpPr/>
            <p:nvPr/>
          </p:nvGrpSpPr>
          <p:grpSpPr>
            <a:xfrm>
              <a:off x="2637692" y="1540412"/>
              <a:ext cx="956310" cy="794385"/>
              <a:chOff x="0" y="0"/>
              <a:chExt cx="956603" cy="794581"/>
            </a:xfrm>
          </p:grpSpPr>
          <p:sp>
            <p:nvSpPr>
              <p:cNvPr id="58" name="Text Box 63">
                <a:extLst>
                  <a:ext uri="{FF2B5EF4-FFF2-40B4-BE49-F238E27FC236}">
                    <a16:creationId xmlns:a16="http://schemas.microsoft.com/office/drawing/2014/main" id="{7716008B-2AC2-4843-B273-FA6CFEE927E4}"/>
                  </a:ext>
                </a:extLst>
              </p:cNvPr>
              <p:cNvSpPr txBox="1"/>
              <p:nvPr/>
            </p:nvSpPr>
            <p:spPr>
              <a:xfrm>
                <a:off x="0" y="211016"/>
                <a:ext cx="956310" cy="583565"/>
              </a:xfrm>
              <a:prstGeom prst="rect">
                <a:avLst/>
              </a:prstGeom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Matplotlib used to visualize clustered network and metrics</a:t>
                </a:r>
              </a:p>
            </p:txBody>
          </p:sp>
          <p:sp>
            <p:nvSpPr>
              <p:cNvPr id="59" name="Text Box 64">
                <a:extLst>
                  <a:ext uri="{FF2B5EF4-FFF2-40B4-BE49-F238E27FC236}">
                    <a16:creationId xmlns:a16="http://schemas.microsoft.com/office/drawing/2014/main" id="{BF217349-22CD-465E-BD60-F6BC0F61C970}"/>
                  </a:ext>
                </a:extLst>
              </p:cNvPr>
              <p:cNvSpPr txBox="1"/>
              <p:nvPr/>
            </p:nvSpPr>
            <p:spPr>
              <a:xfrm>
                <a:off x="0" y="0"/>
                <a:ext cx="956603" cy="21082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rnd">
                <a:beve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Visualization</a:t>
                </a:r>
              </a:p>
            </p:txBody>
          </p:sp>
        </p:grp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CB09E061-91FF-4F15-AA2B-209A4B7BD010}"/>
                </a:ext>
              </a:extLst>
            </p:cNvPr>
            <p:cNvCxnSpPr/>
            <p:nvPr/>
          </p:nvCxnSpPr>
          <p:spPr>
            <a:xfrm>
              <a:off x="506632" y="182880"/>
              <a:ext cx="0" cy="2323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 Box 66">
              <a:extLst>
                <a:ext uri="{FF2B5EF4-FFF2-40B4-BE49-F238E27FC236}">
                  <a16:creationId xmlns:a16="http://schemas.microsoft.com/office/drawing/2014/main" id="{FE6F8E4F-FBB6-4BE1-8CDD-B17778EBB622}"/>
                </a:ext>
              </a:extLst>
            </p:cNvPr>
            <p:cNvSpPr txBox="1"/>
            <p:nvPr/>
          </p:nvSpPr>
          <p:spPr>
            <a:xfrm>
              <a:off x="-6895" y="1266092"/>
              <a:ext cx="617468" cy="21780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User ID’s</a:t>
              </a: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2B0A739-8792-4ACA-BDA5-5949D856C2F0}"/>
                </a:ext>
              </a:extLst>
            </p:cNvPr>
            <p:cNvCxnSpPr/>
            <p:nvPr/>
          </p:nvCxnSpPr>
          <p:spPr>
            <a:xfrm>
              <a:off x="506632" y="1209822"/>
              <a:ext cx="0" cy="3310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 Box 68">
              <a:extLst>
                <a:ext uri="{FF2B5EF4-FFF2-40B4-BE49-F238E27FC236}">
                  <a16:creationId xmlns:a16="http://schemas.microsoft.com/office/drawing/2014/main" id="{BD2D9D81-FD67-4854-A209-089D0E31E001}"/>
                </a:ext>
              </a:extLst>
            </p:cNvPr>
            <p:cNvSpPr txBox="1"/>
            <p:nvPr/>
          </p:nvSpPr>
          <p:spPr>
            <a:xfrm>
              <a:off x="-84224" y="2377440"/>
              <a:ext cx="772116" cy="21780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Adj. matrix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72BFC885-E3E3-42A7-86DA-BEB83AE11BAC}"/>
                </a:ext>
              </a:extLst>
            </p:cNvPr>
            <p:cNvCxnSpPr/>
            <p:nvPr/>
          </p:nvCxnSpPr>
          <p:spPr>
            <a:xfrm>
              <a:off x="534768" y="2335237"/>
              <a:ext cx="0" cy="3308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1843747B-3CCA-4DE9-A758-6A1FE52A73DB}"/>
                </a:ext>
              </a:extLst>
            </p:cNvPr>
            <p:cNvCxnSpPr/>
            <p:nvPr/>
          </p:nvCxnSpPr>
          <p:spPr>
            <a:xfrm>
              <a:off x="1012874" y="2011875"/>
              <a:ext cx="45045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17C0A6A4-333C-449D-BDD2-80A6BF5AC8B1}"/>
                </a:ext>
              </a:extLst>
            </p:cNvPr>
            <p:cNvCxnSpPr/>
            <p:nvPr/>
          </p:nvCxnSpPr>
          <p:spPr>
            <a:xfrm>
              <a:off x="1026942" y="3123223"/>
              <a:ext cx="45021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72">
              <a:extLst>
                <a:ext uri="{FF2B5EF4-FFF2-40B4-BE49-F238E27FC236}">
                  <a16:creationId xmlns:a16="http://schemas.microsoft.com/office/drawing/2014/main" id="{755C0194-D0C4-4B29-973C-C541E7902BDF}"/>
                </a:ext>
              </a:extLst>
            </p:cNvPr>
            <p:cNvCxnSpPr/>
            <p:nvPr/>
          </p:nvCxnSpPr>
          <p:spPr>
            <a:xfrm flipV="1">
              <a:off x="2440745" y="2332502"/>
              <a:ext cx="675249" cy="784665"/>
            </a:xfrm>
            <a:prstGeom prst="bentConnector3">
              <a:avLst>
                <a:gd name="adj1" fmla="val 100674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73">
              <a:extLst>
                <a:ext uri="{FF2B5EF4-FFF2-40B4-BE49-F238E27FC236}">
                  <a16:creationId xmlns:a16="http://schemas.microsoft.com/office/drawing/2014/main" id="{1C000757-4DAD-4B9C-B3F1-97837B713B13}"/>
                </a:ext>
              </a:extLst>
            </p:cNvPr>
            <p:cNvCxnSpPr/>
            <p:nvPr/>
          </p:nvCxnSpPr>
          <p:spPr>
            <a:xfrm flipH="1" flipV="1">
              <a:off x="2409874" y="802054"/>
              <a:ext cx="700698" cy="738799"/>
            </a:xfrm>
            <a:prstGeom prst="bentConnector3">
              <a:avLst>
                <a:gd name="adj1" fmla="val 279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29746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E5F97-DB90-4CC2-ACE5-CD7BB4427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8F27C-C213-4CB9-A147-1C6A5DEDAD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collected from Twitter using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Tweepy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library for Python.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period ranged from March to April of 2020.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initial set of 1,000 users picked out over the time period.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final dataset composed of 10,294 nodes connected by 20,590 edges used.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Weighted on scale of 3 to 1 based on closeness.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96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7A9EB-119C-4B28-9371-B313FF5CA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Clustering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8A865-1DF1-4B24-955E-5519C9137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Spectral Clustering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Clustering using the first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-eigenvectors of the graph Laplacian.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Agglomerative Hierarchical Clustering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Clustering by recursively merging cluster trees.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Complete linkage method.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K-Means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Clustering by calculating best-fitting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-cluster centers.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K-Means++ initialization method.</a:t>
            </a:r>
          </a:p>
        </p:txBody>
      </p:sp>
    </p:spTree>
    <p:extLst>
      <p:ext uri="{BB962C8B-B14F-4D97-AF65-F5344CB8AC3E}">
        <p14:creationId xmlns:p14="http://schemas.microsoft.com/office/powerpoint/2010/main" val="1745555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F40E8-986D-4118-B678-4AD33BA19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Centrality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9CF4E-BCEE-4BBB-9C14-63469399A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Closeness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inversely a node’s distance to all other nodes.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Degree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Measures a node’s overall connectiveness.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PageRank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Created by Sergey Brin and Larry Page.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Considers overall connectiveness through parent node and its child nodes.</a:t>
            </a:r>
          </a:p>
        </p:txBody>
      </p:sp>
    </p:spTree>
    <p:extLst>
      <p:ext uri="{BB962C8B-B14F-4D97-AF65-F5344CB8AC3E}">
        <p14:creationId xmlns:p14="http://schemas.microsoft.com/office/powerpoint/2010/main" val="3276184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413B0-91C2-4D29-ACF0-308BD7640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</a:p>
        </p:txBody>
      </p:sp>
    </p:spTree>
    <p:extLst>
      <p:ext uri="{BB962C8B-B14F-4D97-AF65-F5344CB8AC3E}">
        <p14:creationId xmlns:p14="http://schemas.microsoft.com/office/powerpoint/2010/main" val="3805961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F27D8-6AE7-4315-BE51-CF43ECFA5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Spectral Clustering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07403A-AF09-423F-BE37-48EA0D3F77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Eigengap Heuristic</a:t>
            </a:r>
          </a:p>
        </p:txBody>
      </p:sp>
      <p:pic>
        <p:nvPicPr>
          <p:cNvPr id="8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696922D7-A6BB-4452-8E9D-9D1D9FFBB4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71143"/>
            <a:ext cx="5157787" cy="3552452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075260-FBFB-49FA-A5EF-EA78028CF5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</a:p>
        </p:txBody>
      </p:sp>
      <p:pic>
        <p:nvPicPr>
          <p:cNvPr id="10" name="Content Placeholder 9" descr="Chart, scatter chart&#10;&#10;Description automatically generated">
            <a:extLst>
              <a:ext uri="{FF2B5EF4-FFF2-40B4-BE49-F238E27FC236}">
                <a16:creationId xmlns:a16="http://schemas.microsoft.com/office/drawing/2014/main" id="{F47D43DC-0E77-4E4E-9B23-C44D82E7079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758" y="2670587"/>
            <a:ext cx="4700071" cy="3353564"/>
          </a:xfrm>
        </p:spPr>
      </p:pic>
    </p:spTree>
    <p:extLst>
      <p:ext uri="{BB962C8B-B14F-4D97-AF65-F5344CB8AC3E}">
        <p14:creationId xmlns:p14="http://schemas.microsoft.com/office/powerpoint/2010/main" val="292639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4B382-D494-41C6-B8FA-86527A7BD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Agglomerative Hierarchical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0BA3DF-5DD6-49D2-BFDD-B79B1CCBCB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Dendrograms</a:t>
            </a:r>
          </a:p>
        </p:txBody>
      </p:sp>
      <p:pic>
        <p:nvPicPr>
          <p:cNvPr id="8" name="Content Placeholder 7" descr="Chart, background pattern&#10;&#10;Description automatically generated">
            <a:extLst>
              <a:ext uri="{FF2B5EF4-FFF2-40B4-BE49-F238E27FC236}">
                <a16:creationId xmlns:a16="http://schemas.microsoft.com/office/drawing/2014/main" id="{0C52320C-57E3-4D3D-BD03-68546D6D2C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294" y="2632478"/>
            <a:ext cx="4712774" cy="3429781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2BD320-6F8C-43F0-AFC7-A831ABB1D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</a:p>
        </p:txBody>
      </p:sp>
      <p:pic>
        <p:nvPicPr>
          <p:cNvPr id="10" name="Content Placeholder 9" descr="Chart, scatter chart, bubble chart&#10;&#10;Description automatically generated">
            <a:extLst>
              <a:ext uri="{FF2B5EF4-FFF2-40B4-BE49-F238E27FC236}">
                <a16:creationId xmlns:a16="http://schemas.microsoft.com/office/drawing/2014/main" id="{77096ED1-8A46-45D4-ADF0-DA7D086BFCD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244" y="2670587"/>
            <a:ext cx="4827100" cy="3353564"/>
          </a:xfrm>
        </p:spPr>
      </p:pic>
    </p:spTree>
    <p:extLst>
      <p:ext uri="{BB962C8B-B14F-4D97-AF65-F5344CB8AC3E}">
        <p14:creationId xmlns:p14="http://schemas.microsoft.com/office/powerpoint/2010/main" val="586174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A26E6D6E59A24F8A821D9C8FE3C92F" ma:contentTypeVersion="12" ma:contentTypeDescription="Create a new document." ma:contentTypeScope="" ma:versionID="e8b673be8f93e75cb10bf3c1ae8ff93f">
  <xsd:schema xmlns:xsd="http://www.w3.org/2001/XMLSchema" xmlns:xs="http://www.w3.org/2001/XMLSchema" xmlns:p="http://schemas.microsoft.com/office/2006/metadata/properties" xmlns:ns3="c16ff5bc-e060-4191-886e-29dd151ba0f3" xmlns:ns4="3ad4bdbe-7e43-4d3e-912f-7851d5c23987" targetNamespace="http://schemas.microsoft.com/office/2006/metadata/properties" ma:root="true" ma:fieldsID="9840be5a2ba176671301ddbcc8a0521c" ns3:_="" ns4:_="">
    <xsd:import namespace="c16ff5bc-e060-4191-886e-29dd151ba0f3"/>
    <xsd:import namespace="3ad4bdbe-7e43-4d3e-912f-7851d5c239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6ff5bc-e060-4191-886e-29dd151ba0f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d4bdbe-7e43-4d3e-912f-7851d5c2398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B3313E-9128-40D1-9F5E-0D59F35D0B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6ff5bc-e060-4191-886e-29dd151ba0f3"/>
    <ds:schemaRef ds:uri="3ad4bdbe-7e43-4d3e-912f-7851d5c239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713E51-60D5-468C-8FD7-AF2A279216F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4A7A3C9-065C-475E-93C3-E2E9092EB47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3339</TotalTime>
  <Words>516</Words>
  <Application>Microsoft Office PowerPoint</Application>
  <PresentationFormat>Widescreen</PresentationFormat>
  <Paragraphs>96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Predicting COVID-19 Infection Groups using Social Networks and Machine Learning Algorithms</vt:lpstr>
      <vt:lpstr>Introduction</vt:lpstr>
      <vt:lpstr>Proposed Methods</vt:lpstr>
      <vt:lpstr>Data Collection</vt:lpstr>
      <vt:lpstr>Clustering Methods</vt:lpstr>
      <vt:lpstr>Centrality Measurements</vt:lpstr>
      <vt:lpstr>Experimental Results</vt:lpstr>
      <vt:lpstr>Spectral Clustering</vt:lpstr>
      <vt:lpstr>Agglomerative Hierarchical</vt:lpstr>
      <vt:lpstr>K-Means</vt:lpstr>
      <vt:lpstr>Centrality Results</vt:lpstr>
      <vt:lpstr>Conclusion</vt:lpstr>
      <vt:lpstr>Full Paper Availability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Predicting COVID-19 Infection Groups using Social Networks and Machine Learning Algorithms</dc:title>
  <dc:creator>Kyle Spurlock</dc:creator>
  <cp:lastModifiedBy>Kyle Spurlock</cp:lastModifiedBy>
  <cp:revision>24</cp:revision>
  <dcterms:created xsi:type="dcterms:W3CDTF">2020-10-19T01:22:00Z</dcterms:created>
  <dcterms:modified xsi:type="dcterms:W3CDTF">2021-04-18T03:25:54Z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0x010100D0A26E6D6E59A24F8A821D9C8FE3C92F</vt:lpwstr>
  </property>
</Properties>
</file>