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Evidence-based evaluation of a ventilator management clinical practice protocol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Kyle Mills, BSN, RN, CCRN, MSN student </a:t>
            </a:r>
          </a:p>
          <a:p>
            <a:r>
              <a:rPr lang="en-US" dirty="0" smtClean="0"/>
              <a:t>Dr. Michelle </a:t>
            </a:r>
            <a:r>
              <a:rPr lang="en-US" dirty="0" err="1" smtClean="0"/>
              <a:t>McClave</a:t>
            </a:r>
            <a:r>
              <a:rPr lang="en-US" dirty="0" smtClean="0"/>
              <a:t>, </a:t>
            </a:r>
            <a:r>
              <a:rPr lang="en-US" dirty="0" err="1" smtClean="0"/>
              <a:t>EdD</a:t>
            </a:r>
            <a:r>
              <a:rPr lang="en-US" dirty="0" smtClean="0"/>
              <a:t>, MSN, RN, mentor</a:t>
            </a:r>
          </a:p>
          <a:p>
            <a:r>
              <a:rPr lang="en-US" dirty="0" smtClean="0"/>
              <a:t>MSN/FNP Program, Department of Nursing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9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24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637" y="685800"/>
            <a:ext cx="8534400" cy="1507067"/>
          </a:xfrm>
        </p:spPr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7091" y="1973688"/>
            <a:ext cx="8534400" cy="3615267"/>
          </a:xfrm>
        </p:spPr>
        <p:txBody>
          <a:bodyPr/>
          <a:lstStyle/>
          <a:p>
            <a:r>
              <a:rPr lang="en-US" dirty="0" smtClean="0"/>
              <a:t>Evidence-based practice guides nursing care to provide patients with the most current and clinically relevant care practices to improve patient outcomes.</a:t>
            </a:r>
          </a:p>
          <a:p>
            <a:r>
              <a:rPr lang="en-US" dirty="0" smtClean="0"/>
              <a:t>A protocol for mechanically ventilated patients in a small rural acute care hospital was evaluated to determine if the current protocol in use was consistent with the current evidence-based recommendations for care of mechanically ventilated patients.</a:t>
            </a:r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6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2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469124"/>
            <a:ext cx="8534400" cy="1507067"/>
          </a:xfrm>
        </p:spPr>
        <p:txBody>
          <a:bodyPr/>
          <a:lstStyle/>
          <a:p>
            <a:r>
              <a:rPr lang="en-US" dirty="0" smtClean="0"/>
              <a:t>Protocol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141112"/>
            <a:ext cx="8534400" cy="3615267"/>
          </a:xfrm>
        </p:spPr>
        <p:txBody>
          <a:bodyPr/>
          <a:lstStyle/>
          <a:p>
            <a:r>
              <a:rPr lang="en-US" dirty="0" smtClean="0"/>
              <a:t>The protocol was reviewed using the AGREE GRS scale. </a:t>
            </a:r>
          </a:p>
          <a:p>
            <a:r>
              <a:rPr lang="en-US" dirty="0" smtClean="0"/>
              <a:t>A research review was completed to determine the current evidence-based practice recommendations for mechanically ventilated patients.</a:t>
            </a:r>
          </a:p>
          <a:p>
            <a:r>
              <a:rPr lang="en-US" dirty="0" smtClean="0"/>
              <a:t>The hospitals protocol was thoroughly reviewed to evaluate the patient care practices included within the protocol.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76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028" y="986366"/>
            <a:ext cx="8534400" cy="1507067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939" y="1909293"/>
            <a:ext cx="8534400" cy="3615267"/>
          </a:xfrm>
        </p:spPr>
        <p:txBody>
          <a:bodyPr/>
          <a:lstStyle/>
          <a:p>
            <a:r>
              <a:rPr lang="en-US" dirty="0" smtClean="0"/>
              <a:t>The review concluded that the current mechanical ventilator management protocol was utilizing the current evidence-based care practices.</a:t>
            </a:r>
          </a:p>
          <a:p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20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10344"/>
            <a:ext cx="8534400" cy="1507067"/>
          </a:xfrm>
        </p:spPr>
        <p:txBody>
          <a:bodyPr/>
          <a:lstStyle/>
          <a:p>
            <a:r>
              <a:rPr lang="en-US" dirty="0" smtClean="0"/>
              <a:t>Practice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179750"/>
            <a:ext cx="8534400" cy="3615267"/>
          </a:xfrm>
        </p:spPr>
        <p:txBody>
          <a:bodyPr/>
          <a:lstStyle/>
          <a:p>
            <a:r>
              <a:rPr lang="en-US" dirty="0" smtClean="0"/>
              <a:t>The results are extremely important from a clinical care perspective.</a:t>
            </a:r>
          </a:p>
          <a:p>
            <a:r>
              <a:rPr lang="en-US" dirty="0" smtClean="0"/>
              <a:t>Ensuring that protocols are up-to-date and use the most current evidence-based care recommendations improves care delivery for patients and allows the most favorable outcomes to be achieved.</a:t>
            </a:r>
          </a:p>
          <a:p>
            <a:r>
              <a:rPr lang="en-US" dirty="0" smtClean="0"/>
              <a:t>Rural hospitals guiding patient care practices through using current evidence-based recommendations is critical to preventing gaps in care from receiving healthcare services in rural communities. </a:t>
            </a:r>
          </a:p>
          <a:p>
            <a:endParaRPr lang="en-US" dirty="0"/>
          </a:p>
        </p:txBody>
      </p:sp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52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0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615267"/>
          </a:xfrm>
        </p:spPr>
        <p:txBody>
          <a:bodyPr/>
          <a:lstStyle/>
          <a:p>
            <a:r>
              <a:rPr lang="en-US" dirty="0" smtClean="0"/>
              <a:t>Thank you for your interest and reviewing Evidence-Based Evaluation of a Ventilator Management Clinical </a:t>
            </a:r>
            <a:r>
              <a:rPr lang="en-US" smtClean="0"/>
              <a:t>Practice Protocol. </a:t>
            </a:r>
            <a:endParaRPr lang="en-US"/>
          </a:p>
        </p:txBody>
      </p:sp>
      <p:pic>
        <p:nvPicPr>
          <p:cNvPr id="7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0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6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149</TotalTime>
  <Words>249</Words>
  <Application>Microsoft Office PowerPoint</Application>
  <PresentationFormat>Widescreen</PresentationFormat>
  <Paragraphs>19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Wingdings 3</vt:lpstr>
      <vt:lpstr>Slice</vt:lpstr>
      <vt:lpstr>Evidence-based evaluation of a ventilator management clinical practice protocol</vt:lpstr>
      <vt:lpstr>Purpose</vt:lpstr>
      <vt:lpstr>Protocol Review</vt:lpstr>
      <vt:lpstr>Results</vt:lpstr>
      <vt:lpstr>Practice implications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Evidence-based evaluation of a ventilator management clinical practice protocol</dc:title>
  <dc:creator>Kyle Mills</dc:creator>
  <cp:lastModifiedBy>Kyle Mills</cp:lastModifiedBy>
  <cp:revision>10</cp:revision>
  <dcterms:created xsi:type="dcterms:W3CDTF">2021-04-15T23:26:42Z</dcterms:created>
  <dcterms:modified xsi:type="dcterms:W3CDTF">2021-04-16T01:56:51Z</dcterms:modified>
</cp:coreProperties>
</file>