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
  </p:notesMasterIdLst>
  <p:sldIdLst>
    <p:sldId id="256" r:id="rId5"/>
    <p:sldId id="258" r:id="rId6"/>
    <p:sldId id="262" r:id="rId7"/>
    <p:sldId id="263"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FFB7"/>
    <a:srgbClr val="3366FF"/>
    <a:srgbClr val="3333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83" d="100"/>
          <a:sy n="83" d="100"/>
        </p:scale>
        <p:origin x="30" y="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96CEC6-2A9E-4E8B-A314-E16D999196E5}" type="datetimeFigureOut">
              <a:rPr lang="en-US" smtClean="0"/>
              <a:t>4/16/2021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0451FE-AFB2-4B25-BC39-CA4E0FFEC0C6}" type="slidenum">
              <a:rPr lang="en-US" smtClean="0"/>
              <a:t>‹#›</a:t>
            </a:fld>
            <a:endParaRPr lang="en-US"/>
          </a:p>
        </p:txBody>
      </p:sp>
    </p:spTree>
    <p:extLst>
      <p:ext uri="{BB962C8B-B14F-4D97-AF65-F5344CB8AC3E}">
        <p14:creationId xmlns:p14="http://schemas.microsoft.com/office/powerpoint/2010/main" val="366408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ACD38-DB52-439A-9226-9CEBFA5AEDE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72EF76C-12E9-474E-90F3-8D4C73B951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30469FF-A4BF-4F69-8BB9-58271512E9F6}"/>
              </a:ext>
            </a:extLst>
          </p:cNvPr>
          <p:cNvSpPr>
            <a:spLocks noGrp="1"/>
          </p:cNvSpPr>
          <p:nvPr>
            <p:ph type="dt" sz="half" idx="10"/>
          </p:nvPr>
        </p:nvSpPr>
        <p:spPr/>
        <p:txBody>
          <a:bodyPr/>
          <a:lstStyle/>
          <a:p>
            <a:fld id="{608117AE-8CF0-463F-A5E1-E2E62E0F8C4A}" type="datetimeFigureOut">
              <a:rPr lang="en-US" smtClean="0"/>
              <a:t>4/16/2021</a:t>
            </a:fld>
            <a:endParaRPr lang="en-US"/>
          </a:p>
        </p:txBody>
      </p:sp>
      <p:sp>
        <p:nvSpPr>
          <p:cNvPr id="5" name="Footer Placeholder 4">
            <a:extLst>
              <a:ext uri="{FF2B5EF4-FFF2-40B4-BE49-F238E27FC236}">
                <a16:creationId xmlns:a16="http://schemas.microsoft.com/office/drawing/2014/main" id="{9C1C62F2-8231-4857-87FA-38C05CE4E8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EC6F19-A391-4886-ADE7-893A8483ED7B}"/>
              </a:ext>
            </a:extLst>
          </p:cNvPr>
          <p:cNvSpPr>
            <a:spLocks noGrp="1"/>
          </p:cNvSpPr>
          <p:nvPr>
            <p:ph type="sldNum" sz="quarter" idx="12"/>
          </p:nvPr>
        </p:nvSpPr>
        <p:spPr/>
        <p:txBody>
          <a:bodyPr/>
          <a:lstStyle/>
          <a:p>
            <a:fld id="{64A6ACAE-F284-4B50-86F3-67E6E979699F}" type="slidenum">
              <a:rPr lang="en-US" smtClean="0"/>
              <a:t>‹#›</a:t>
            </a:fld>
            <a:endParaRPr lang="en-US"/>
          </a:p>
        </p:txBody>
      </p:sp>
    </p:spTree>
    <p:extLst>
      <p:ext uri="{BB962C8B-B14F-4D97-AF65-F5344CB8AC3E}">
        <p14:creationId xmlns:p14="http://schemas.microsoft.com/office/powerpoint/2010/main" val="2778734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348E3-3635-4D4A-93C4-FC985926571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12DE6F9-36A4-4097-BFE4-25D4220FBC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041000-E4D8-4D03-99B1-284315DBC387}"/>
              </a:ext>
            </a:extLst>
          </p:cNvPr>
          <p:cNvSpPr>
            <a:spLocks noGrp="1"/>
          </p:cNvSpPr>
          <p:nvPr>
            <p:ph type="dt" sz="half" idx="10"/>
          </p:nvPr>
        </p:nvSpPr>
        <p:spPr/>
        <p:txBody>
          <a:bodyPr/>
          <a:lstStyle/>
          <a:p>
            <a:fld id="{608117AE-8CF0-463F-A5E1-E2E62E0F8C4A}" type="datetimeFigureOut">
              <a:rPr lang="en-US" smtClean="0"/>
              <a:t>4/16/2021</a:t>
            </a:fld>
            <a:endParaRPr lang="en-US"/>
          </a:p>
        </p:txBody>
      </p:sp>
      <p:sp>
        <p:nvSpPr>
          <p:cNvPr id="5" name="Footer Placeholder 4">
            <a:extLst>
              <a:ext uri="{FF2B5EF4-FFF2-40B4-BE49-F238E27FC236}">
                <a16:creationId xmlns:a16="http://schemas.microsoft.com/office/drawing/2014/main" id="{624D4C6C-19A0-45E4-9A7B-99C82A7B8B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DDC688-3D76-484E-87AD-3960B40F87C6}"/>
              </a:ext>
            </a:extLst>
          </p:cNvPr>
          <p:cNvSpPr>
            <a:spLocks noGrp="1"/>
          </p:cNvSpPr>
          <p:nvPr>
            <p:ph type="sldNum" sz="quarter" idx="12"/>
          </p:nvPr>
        </p:nvSpPr>
        <p:spPr/>
        <p:txBody>
          <a:bodyPr/>
          <a:lstStyle/>
          <a:p>
            <a:fld id="{64A6ACAE-F284-4B50-86F3-67E6E979699F}" type="slidenum">
              <a:rPr lang="en-US" smtClean="0"/>
              <a:t>‹#›</a:t>
            </a:fld>
            <a:endParaRPr lang="en-US"/>
          </a:p>
        </p:txBody>
      </p:sp>
    </p:spTree>
    <p:extLst>
      <p:ext uri="{BB962C8B-B14F-4D97-AF65-F5344CB8AC3E}">
        <p14:creationId xmlns:p14="http://schemas.microsoft.com/office/powerpoint/2010/main" val="1371176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EED0D29-2BDF-4A25-BC34-610461B0733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94E92D-99DE-4DBB-B6A6-D50FC22E046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55129A-8056-4843-A020-1F8C60409112}"/>
              </a:ext>
            </a:extLst>
          </p:cNvPr>
          <p:cNvSpPr>
            <a:spLocks noGrp="1"/>
          </p:cNvSpPr>
          <p:nvPr>
            <p:ph type="dt" sz="half" idx="10"/>
          </p:nvPr>
        </p:nvSpPr>
        <p:spPr/>
        <p:txBody>
          <a:bodyPr/>
          <a:lstStyle/>
          <a:p>
            <a:fld id="{608117AE-8CF0-463F-A5E1-E2E62E0F8C4A}" type="datetimeFigureOut">
              <a:rPr lang="en-US" smtClean="0"/>
              <a:t>4/16/2021</a:t>
            </a:fld>
            <a:endParaRPr lang="en-US"/>
          </a:p>
        </p:txBody>
      </p:sp>
      <p:sp>
        <p:nvSpPr>
          <p:cNvPr id="5" name="Footer Placeholder 4">
            <a:extLst>
              <a:ext uri="{FF2B5EF4-FFF2-40B4-BE49-F238E27FC236}">
                <a16:creationId xmlns:a16="http://schemas.microsoft.com/office/drawing/2014/main" id="{5108FB73-3E92-4E46-A071-EE33C930A11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1A9F4D-6747-44E1-810B-4859F38790BB}"/>
              </a:ext>
            </a:extLst>
          </p:cNvPr>
          <p:cNvSpPr>
            <a:spLocks noGrp="1"/>
          </p:cNvSpPr>
          <p:nvPr>
            <p:ph type="sldNum" sz="quarter" idx="12"/>
          </p:nvPr>
        </p:nvSpPr>
        <p:spPr/>
        <p:txBody>
          <a:bodyPr/>
          <a:lstStyle/>
          <a:p>
            <a:fld id="{64A6ACAE-F284-4B50-86F3-67E6E979699F}" type="slidenum">
              <a:rPr lang="en-US" smtClean="0"/>
              <a:t>‹#›</a:t>
            </a:fld>
            <a:endParaRPr lang="en-US"/>
          </a:p>
        </p:txBody>
      </p:sp>
    </p:spTree>
    <p:extLst>
      <p:ext uri="{BB962C8B-B14F-4D97-AF65-F5344CB8AC3E}">
        <p14:creationId xmlns:p14="http://schemas.microsoft.com/office/powerpoint/2010/main" val="4143072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741C7-A91F-4E3E-9B5A-FBE800FE941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C83070-F9A6-400D-8DE3-7C4BBE754D2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984DB7-9445-4D6D-B883-E568D8EB3B0F}"/>
              </a:ext>
            </a:extLst>
          </p:cNvPr>
          <p:cNvSpPr>
            <a:spLocks noGrp="1"/>
          </p:cNvSpPr>
          <p:nvPr>
            <p:ph type="dt" sz="half" idx="10"/>
          </p:nvPr>
        </p:nvSpPr>
        <p:spPr/>
        <p:txBody>
          <a:bodyPr/>
          <a:lstStyle/>
          <a:p>
            <a:fld id="{608117AE-8CF0-463F-A5E1-E2E62E0F8C4A}" type="datetimeFigureOut">
              <a:rPr lang="en-US" smtClean="0"/>
              <a:t>4/16/2021</a:t>
            </a:fld>
            <a:endParaRPr lang="en-US"/>
          </a:p>
        </p:txBody>
      </p:sp>
      <p:sp>
        <p:nvSpPr>
          <p:cNvPr id="5" name="Footer Placeholder 4">
            <a:extLst>
              <a:ext uri="{FF2B5EF4-FFF2-40B4-BE49-F238E27FC236}">
                <a16:creationId xmlns:a16="http://schemas.microsoft.com/office/drawing/2014/main" id="{8D7807B8-8BC8-46DC-8CC6-E4C2C92578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FBC5380-B14D-4DC6-A3D7-BCB1C2E235EB}"/>
              </a:ext>
            </a:extLst>
          </p:cNvPr>
          <p:cNvSpPr>
            <a:spLocks noGrp="1"/>
          </p:cNvSpPr>
          <p:nvPr>
            <p:ph type="sldNum" sz="quarter" idx="12"/>
          </p:nvPr>
        </p:nvSpPr>
        <p:spPr/>
        <p:txBody>
          <a:bodyPr/>
          <a:lstStyle/>
          <a:p>
            <a:fld id="{64A6ACAE-F284-4B50-86F3-67E6E979699F}" type="slidenum">
              <a:rPr lang="en-US" smtClean="0"/>
              <a:t>‹#›</a:t>
            </a:fld>
            <a:endParaRPr lang="en-US"/>
          </a:p>
        </p:txBody>
      </p:sp>
    </p:spTree>
    <p:extLst>
      <p:ext uri="{BB962C8B-B14F-4D97-AF65-F5344CB8AC3E}">
        <p14:creationId xmlns:p14="http://schemas.microsoft.com/office/powerpoint/2010/main" val="16770023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AD2605-8574-41DE-BFBB-3279B73029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C61A557-45D4-498F-8991-23A0ED1A86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2279B66-D0A5-4CA2-9849-02D526370A85}"/>
              </a:ext>
            </a:extLst>
          </p:cNvPr>
          <p:cNvSpPr>
            <a:spLocks noGrp="1"/>
          </p:cNvSpPr>
          <p:nvPr>
            <p:ph type="dt" sz="half" idx="10"/>
          </p:nvPr>
        </p:nvSpPr>
        <p:spPr/>
        <p:txBody>
          <a:bodyPr/>
          <a:lstStyle/>
          <a:p>
            <a:fld id="{608117AE-8CF0-463F-A5E1-E2E62E0F8C4A}" type="datetimeFigureOut">
              <a:rPr lang="en-US" smtClean="0"/>
              <a:t>4/16/2021</a:t>
            </a:fld>
            <a:endParaRPr lang="en-US"/>
          </a:p>
        </p:txBody>
      </p:sp>
      <p:sp>
        <p:nvSpPr>
          <p:cNvPr id="5" name="Footer Placeholder 4">
            <a:extLst>
              <a:ext uri="{FF2B5EF4-FFF2-40B4-BE49-F238E27FC236}">
                <a16:creationId xmlns:a16="http://schemas.microsoft.com/office/drawing/2014/main" id="{1C25D705-2F88-4159-AC81-8C3452EA9F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EA23D2-4963-4473-AAF4-C0DED63A164D}"/>
              </a:ext>
            </a:extLst>
          </p:cNvPr>
          <p:cNvSpPr>
            <a:spLocks noGrp="1"/>
          </p:cNvSpPr>
          <p:nvPr>
            <p:ph type="sldNum" sz="quarter" idx="12"/>
          </p:nvPr>
        </p:nvSpPr>
        <p:spPr/>
        <p:txBody>
          <a:bodyPr/>
          <a:lstStyle/>
          <a:p>
            <a:fld id="{64A6ACAE-F284-4B50-86F3-67E6E979699F}" type="slidenum">
              <a:rPr lang="en-US" smtClean="0"/>
              <a:t>‹#›</a:t>
            </a:fld>
            <a:endParaRPr lang="en-US"/>
          </a:p>
        </p:txBody>
      </p:sp>
    </p:spTree>
    <p:extLst>
      <p:ext uri="{BB962C8B-B14F-4D97-AF65-F5344CB8AC3E}">
        <p14:creationId xmlns:p14="http://schemas.microsoft.com/office/powerpoint/2010/main" val="3136947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F81DC-4888-44B1-A390-26472B3D2FE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3A186E-942A-4D9B-B8C4-A9B65A955A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708D70C-ECE1-49C6-A97C-757892D4290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2AFE8B9-BC9D-43A8-B2DE-14039252AE6F}"/>
              </a:ext>
            </a:extLst>
          </p:cNvPr>
          <p:cNvSpPr>
            <a:spLocks noGrp="1"/>
          </p:cNvSpPr>
          <p:nvPr>
            <p:ph type="dt" sz="half" idx="10"/>
          </p:nvPr>
        </p:nvSpPr>
        <p:spPr/>
        <p:txBody>
          <a:bodyPr/>
          <a:lstStyle/>
          <a:p>
            <a:fld id="{608117AE-8CF0-463F-A5E1-E2E62E0F8C4A}" type="datetimeFigureOut">
              <a:rPr lang="en-US" smtClean="0"/>
              <a:t>4/16/2021</a:t>
            </a:fld>
            <a:endParaRPr lang="en-US"/>
          </a:p>
        </p:txBody>
      </p:sp>
      <p:sp>
        <p:nvSpPr>
          <p:cNvPr id="6" name="Footer Placeholder 5">
            <a:extLst>
              <a:ext uri="{FF2B5EF4-FFF2-40B4-BE49-F238E27FC236}">
                <a16:creationId xmlns:a16="http://schemas.microsoft.com/office/drawing/2014/main" id="{B2821B30-170A-4178-8FBD-5128201D50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0FBA29-8C0C-4869-9273-0F9343EBF139}"/>
              </a:ext>
            </a:extLst>
          </p:cNvPr>
          <p:cNvSpPr>
            <a:spLocks noGrp="1"/>
          </p:cNvSpPr>
          <p:nvPr>
            <p:ph type="sldNum" sz="quarter" idx="12"/>
          </p:nvPr>
        </p:nvSpPr>
        <p:spPr/>
        <p:txBody>
          <a:bodyPr/>
          <a:lstStyle/>
          <a:p>
            <a:fld id="{64A6ACAE-F284-4B50-86F3-67E6E979699F}" type="slidenum">
              <a:rPr lang="en-US" smtClean="0"/>
              <a:t>‹#›</a:t>
            </a:fld>
            <a:endParaRPr lang="en-US"/>
          </a:p>
        </p:txBody>
      </p:sp>
    </p:spTree>
    <p:extLst>
      <p:ext uri="{BB962C8B-B14F-4D97-AF65-F5344CB8AC3E}">
        <p14:creationId xmlns:p14="http://schemas.microsoft.com/office/powerpoint/2010/main" val="3252878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E4D0F-DA58-4AA3-8935-2371F7845E6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D034022-BCB9-4157-8CCC-72FB2DCCF7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4230C7-A22C-4D70-9CFB-E68954A9397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9EE5A51-B0EA-47BC-94A3-DEC65A6FBB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16E2FD4-6BE3-4A4A-8BAA-86E5A4B5D03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10077C-899D-40C1-9E69-3B66411E412D}"/>
              </a:ext>
            </a:extLst>
          </p:cNvPr>
          <p:cNvSpPr>
            <a:spLocks noGrp="1"/>
          </p:cNvSpPr>
          <p:nvPr>
            <p:ph type="dt" sz="half" idx="10"/>
          </p:nvPr>
        </p:nvSpPr>
        <p:spPr/>
        <p:txBody>
          <a:bodyPr/>
          <a:lstStyle/>
          <a:p>
            <a:fld id="{608117AE-8CF0-463F-A5E1-E2E62E0F8C4A}" type="datetimeFigureOut">
              <a:rPr lang="en-US" smtClean="0"/>
              <a:t>4/16/2021</a:t>
            </a:fld>
            <a:endParaRPr lang="en-US"/>
          </a:p>
        </p:txBody>
      </p:sp>
      <p:sp>
        <p:nvSpPr>
          <p:cNvPr id="8" name="Footer Placeholder 7">
            <a:extLst>
              <a:ext uri="{FF2B5EF4-FFF2-40B4-BE49-F238E27FC236}">
                <a16:creationId xmlns:a16="http://schemas.microsoft.com/office/drawing/2014/main" id="{7918CAFE-35B6-4D85-BD2B-D8AC67DD612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898D6AC-AEE8-4C68-B27F-4B10EA8A6F66}"/>
              </a:ext>
            </a:extLst>
          </p:cNvPr>
          <p:cNvSpPr>
            <a:spLocks noGrp="1"/>
          </p:cNvSpPr>
          <p:nvPr>
            <p:ph type="sldNum" sz="quarter" idx="12"/>
          </p:nvPr>
        </p:nvSpPr>
        <p:spPr/>
        <p:txBody>
          <a:bodyPr/>
          <a:lstStyle/>
          <a:p>
            <a:fld id="{64A6ACAE-F284-4B50-86F3-67E6E979699F}" type="slidenum">
              <a:rPr lang="en-US" smtClean="0"/>
              <a:t>‹#›</a:t>
            </a:fld>
            <a:endParaRPr lang="en-US"/>
          </a:p>
        </p:txBody>
      </p:sp>
    </p:spTree>
    <p:extLst>
      <p:ext uri="{BB962C8B-B14F-4D97-AF65-F5344CB8AC3E}">
        <p14:creationId xmlns:p14="http://schemas.microsoft.com/office/powerpoint/2010/main" val="3866802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34506-E313-4413-98FF-DE044DBEBAF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C614BB7-6931-4CC9-8CFE-836FBE902B1E}"/>
              </a:ext>
            </a:extLst>
          </p:cNvPr>
          <p:cNvSpPr>
            <a:spLocks noGrp="1"/>
          </p:cNvSpPr>
          <p:nvPr>
            <p:ph type="dt" sz="half" idx="10"/>
          </p:nvPr>
        </p:nvSpPr>
        <p:spPr/>
        <p:txBody>
          <a:bodyPr/>
          <a:lstStyle/>
          <a:p>
            <a:fld id="{608117AE-8CF0-463F-A5E1-E2E62E0F8C4A}" type="datetimeFigureOut">
              <a:rPr lang="en-US" smtClean="0"/>
              <a:t>4/16/2021</a:t>
            </a:fld>
            <a:endParaRPr lang="en-US"/>
          </a:p>
        </p:txBody>
      </p:sp>
      <p:sp>
        <p:nvSpPr>
          <p:cNvPr id="4" name="Footer Placeholder 3">
            <a:extLst>
              <a:ext uri="{FF2B5EF4-FFF2-40B4-BE49-F238E27FC236}">
                <a16:creationId xmlns:a16="http://schemas.microsoft.com/office/drawing/2014/main" id="{58572926-3FF7-4A47-A021-B39DC6AB4ED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BCBC285-C319-4132-AFB3-09429ADD8EBE}"/>
              </a:ext>
            </a:extLst>
          </p:cNvPr>
          <p:cNvSpPr>
            <a:spLocks noGrp="1"/>
          </p:cNvSpPr>
          <p:nvPr>
            <p:ph type="sldNum" sz="quarter" idx="12"/>
          </p:nvPr>
        </p:nvSpPr>
        <p:spPr/>
        <p:txBody>
          <a:bodyPr/>
          <a:lstStyle/>
          <a:p>
            <a:fld id="{64A6ACAE-F284-4B50-86F3-67E6E979699F}" type="slidenum">
              <a:rPr lang="en-US" smtClean="0"/>
              <a:t>‹#›</a:t>
            </a:fld>
            <a:endParaRPr lang="en-US"/>
          </a:p>
        </p:txBody>
      </p:sp>
    </p:spTree>
    <p:extLst>
      <p:ext uri="{BB962C8B-B14F-4D97-AF65-F5344CB8AC3E}">
        <p14:creationId xmlns:p14="http://schemas.microsoft.com/office/powerpoint/2010/main" val="3464665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26BA70-C27E-454D-8EAF-F353CC966B66}"/>
              </a:ext>
            </a:extLst>
          </p:cNvPr>
          <p:cNvSpPr>
            <a:spLocks noGrp="1"/>
          </p:cNvSpPr>
          <p:nvPr>
            <p:ph type="dt" sz="half" idx="10"/>
          </p:nvPr>
        </p:nvSpPr>
        <p:spPr/>
        <p:txBody>
          <a:bodyPr/>
          <a:lstStyle/>
          <a:p>
            <a:fld id="{608117AE-8CF0-463F-A5E1-E2E62E0F8C4A}" type="datetimeFigureOut">
              <a:rPr lang="en-US" smtClean="0"/>
              <a:t>4/16/2021</a:t>
            </a:fld>
            <a:endParaRPr lang="en-US"/>
          </a:p>
        </p:txBody>
      </p:sp>
      <p:sp>
        <p:nvSpPr>
          <p:cNvPr id="3" name="Footer Placeholder 2">
            <a:extLst>
              <a:ext uri="{FF2B5EF4-FFF2-40B4-BE49-F238E27FC236}">
                <a16:creationId xmlns:a16="http://schemas.microsoft.com/office/drawing/2014/main" id="{993900F1-3B28-4D21-B575-1CB0C742753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D1D72E8-FBB0-43EC-A5FB-4FCACFCFCD7A}"/>
              </a:ext>
            </a:extLst>
          </p:cNvPr>
          <p:cNvSpPr>
            <a:spLocks noGrp="1"/>
          </p:cNvSpPr>
          <p:nvPr>
            <p:ph type="sldNum" sz="quarter" idx="12"/>
          </p:nvPr>
        </p:nvSpPr>
        <p:spPr/>
        <p:txBody>
          <a:bodyPr/>
          <a:lstStyle/>
          <a:p>
            <a:fld id="{64A6ACAE-F284-4B50-86F3-67E6E979699F}" type="slidenum">
              <a:rPr lang="en-US" smtClean="0"/>
              <a:t>‹#›</a:t>
            </a:fld>
            <a:endParaRPr lang="en-US"/>
          </a:p>
        </p:txBody>
      </p:sp>
    </p:spTree>
    <p:extLst>
      <p:ext uri="{BB962C8B-B14F-4D97-AF65-F5344CB8AC3E}">
        <p14:creationId xmlns:p14="http://schemas.microsoft.com/office/powerpoint/2010/main" val="2639466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99351-FBD1-4C71-8E6F-AD8B2D0BCC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C5FB307-E306-476F-B7CB-1EDBE0A986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EF7876E-B7FE-4130-8A3B-A6688303C7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21FCE6-FEDE-42C3-AAF2-873A2CC38451}"/>
              </a:ext>
            </a:extLst>
          </p:cNvPr>
          <p:cNvSpPr>
            <a:spLocks noGrp="1"/>
          </p:cNvSpPr>
          <p:nvPr>
            <p:ph type="dt" sz="half" idx="10"/>
          </p:nvPr>
        </p:nvSpPr>
        <p:spPr/>
        <p:txBody>
          <a:bodyPr/>
          <a:lstStyle/>
          <a:p>
            <a:fld id="{608117AE-8CF0-463F-A5E1-E2E62E0F8C4A}" type="datetimeFigureOut">
              <a:rPr lang="en-US" smtClean="0"/>
              <a:t>4/16/2021</a:t>
            </a:fld>
            <a:endParaRPr lang="en-US"/>
          </a:p>
        </p:txBody>
      </p:sp>
      <p:sp>
        <p:nvSpPr>
          <p:cNvPr id="6" name="Footer Placeholder 5">
            <a:extLst>
              <a:ext uri="{FF2B5EF4-FFF2-40B4-BE49-F238E27FC236}">
                <a16:creationId xmlns:a16="http://schemas.microsoft.com/office/drawing/2014/main" id="{B031A7B1-7CA5-4714-B2F9-D4ECAFF185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E135EC2-BB1B-4BDD-8DF9-6A5EB76A452F}"/>
              </a:ext>
            </a:extLst>
          </p:cNvPr>
          <p:cNvSpPr>
            <a:spLocks noGrp="1"/>
          </p:cNvSpPr>
          <p:nvPr>
            <p:ph type="sldNum" sz="quarter" idx="12"/>
          </p:nvPr>
        </p:nvSpPr>
        <p:spPr/>
        <p:txBody>
          <a:bodyPr/>
          <a:lstStyle/>
          <a:p>
            <a:fld id="{64A6ACAE-F284-4B50-86F3-67E6E979699F}" type="slidenum">
              <a:rPr lang="en-US" smtClean="0"/>
              <a:t>‹#›</a:t>
            </a:fld>
            <a:endParaRPr lang="en-US"/>
          </a:p>
        </p:txBody>
      </p:sp>
    </p:spTree>
    <p:extLst>
      <p:ext uri="{BB962C8B-B14F-4D97-AF65-F5344CB8AC3E}">
        <p14:creationId xmlns:p14="http://schemas.microsoft.com/office/powerpoint/2010/main" val="3848829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D5616-E026-4D8F-9FF2-E5F46DC35D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B052BBE-04C2-4AF2-B527-C50CAEC200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7B24881-B2CE-48B2-BCFA-BEF63A04D3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5D407C8-9A8A-4E0C-AC2B-DA837D2A1CBE}"/>
              </a:ext>
            </a:extLst>
          </p:cNvPr>
          <p:cNvSpPr>
            <a:spLocks noGrp="1"/>
          </p:cNvSpPr>
          <p:nvPr>
            <p:ph type="dt" sz="half" idx="10"/>
          </p:nvPr>
        </p:nvSpPr>
        <p:spPr/>
        <p:txBody>
          <a:bodyPr/>
          <a:lstStyle/>
          <a:p>
            <a:fld id="{608117AE-8CF0-463F-A5E1-E2E62E0F8C4A}" type="datetimeFigureOut">
              <a:rPr lang="en-US" smtClean="0"/>
              <a:t>4/16/2021</a:t>
            </a:fld>
            <a:endParaRPr lang="en-US"/>
          </a:p>
        </p:txBody>
      </p:sp>
      <p:sp>
        <p:nvSpPr>
          <p:cNvPr id="6" name="Footer Placeholder 5">
            <a:extLst>
              <a:ext uri="{FF2B5EF4-FFF2-40B4-BE49-F238E27FC236}">
                <a16:creationId xmlns:a16="http://schemas.microsoft.com/office/drawing/2014/main" id="{9EE3F64D-A3E9-44E5-AD6D-1867EBDBF9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1C2353-1523-4F1D-9E85-F695C53C29C7}"/>
              </a:ext>
            </a:extLst>
          </p:cNvPr>
          <p:cNvSpPr>
            <a:spLocks noGrp="1"/>
          </p:cNvSpPr>
          <p:nvPr>
            <p:ph type="sldNum" sz="quarter" idx="12"/>
          </p:nvPr>
        </p:nvSpPr>
        <p:spPr/>
        <p:txBody>
          <a:bodyPr/>
          <a:lstStyle/>
          <a:p>
            <a:fld id="{64A6ACAE-F284-4B50-86F3-67E6E979699F}" type="slidenum">
              <a:rPr lang="en-US" smtClean="0"/>
              <a:t>‹#›</a:t>
            </a:fld>
            <a:endParaRPr lang="en-US"/>
          </a:p>
        </p:txBody>
      </p:sp>
    </p:spTree>
    <p:extLst>
      <p:ext uri="{BB962C8B-B14F-4D97-AF65-F5344CB8AC3E}">
        <p14:creationId xmlns:p14="http://schemas.microsoft.com/office/powerpoint/2010/main" val="218302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D9DEA1-2496-42E9-A3CF-947061E341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A4E6F03-F219-46A4-A6CF-290D6F051E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4A4187-8632-4021-94F8-0C3AFEEF1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8117AE-8CF0-463F-A5E1-E2E62E0F8C4A}" type="datetimeFigureOut">
              <a:rPr lang="en-US" smtClean="0"/>
              <a:t>4/16/2021</a:t>
            </a:fld>
            <a:endParaRPr lang="en-US"/>
          </a:p>
        </p:txBody>
      </p:sp>
      <p:sp>
        <p:nvSpPr>
          <p:cNvPr id="5" name="Footer Placeholder 4">
            <a:extLst>
              <a:ext uri="{FF2B5EF4-FFF2-40B4-BE49-F238E27FC236}">
                <a16:creationId xmlns:a16="http://schemas.microsoft.com/office/drawing/2014/main" id="{254DC283-2F2B-4362-A247-E021D86C9B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BFB240E-4137-437A-9568-4C9F48F105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A6ACAE-F284-4B50-86F3-67E6E979699F}" type="slidenum">
              <a:rPr lang="en-US" smtClean="0"/>
              <a:t>‹#›</a:t>
            </a:fld>
            <a:endParaRPr lang="en-US"/>
          </a:p>
        </p:txBody>
      </p:sp>
    </p:spTree>
    <p:extLst>
      <p:ext uri="{BB962C8B-B14F-4D97-AF65-F5344CB8AC3E}">
        <p14:creationId xmlns:p14="http://schemas.microsoft.com/office/powerpoint/2010/main" val="8069565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3.m4a"/><Relationship Id="rId1" Type="http://schemas.microsoft.com/office/2007/relationships/media" Target="../media/media3.m4a"/><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m4a"/><Relationship Id="rId1" Type="http://schemas.microsoft.com/office/2007/relationships/media" Target="../media/media4.m4a"/><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A2EDF-5DBC-421C-B6C9-CCC728A6F684}"/>
              </a:ext>
            </a:extLst>
          </p:cNvPr>
          <p:cNvSpPr>
            <a:spLocks noGrp="1"/>
          </p:cNvSpPr>
          <p:nvPr>
            <p:ph type="ctrTitle"/>
          </p:nvPr>
        </p:nvSpPr>
        <p:spPr>
          <a:xfrm>
            <a:off x="2314833" y="8259441"/>
            <a:ext cx="12192000" cy="3269413"/>
          </a:xfrm>
        </p:spPr>
        <p:txBody>
          <a:bodyPr>
            <a:normAutofit/>
          </a:bodyPr>
          <a:lstStyle/>
          <a:p>
            <a:endParaRPr lang="en-US" sz="5400" dirty="0">
              <a:latin typeface="Bookman Old Style" panose="02050604050505020204" pitchFamily="18" charset="0"/>
            </a:endParaRPr>
          </a:p>
        </p:txBody>
      </p:sp>
      <p:sp>
        <p:nvSpPr>
          <p:cNvPr id="3" name="Subtitle 2">
            <a:extLst>
              <a:ext uri="{FF2B5EF4-FFF2-40B4-BE49-F238E27FC236}">
                <a16:creationId xmlns:a16="http://schemas.microsoft.com/office/drawing/2014/main" id="{00E163CB-15B9-4982-8D67-15468409737D}"/>
              </a:ext>
              <a:ext uri="{C183D7F6-B498-43B3-948B-1728B52AA6E4}">
                <adec:decorative xmlns:adec="http://schemas.microsoft.com/office/drawing/2017/decorative" val="1"/>
              </a:ext>
            </a:extLst>
          </p:cNvPr>
          <p:cNvSpPr>
            <a:spLocks noGrp="1"/>
          </p:cNvSpPr>
          <p:nvPr>
            <p:ph type="subTitle" idx="1"/>
          </p:nvPr>
        </p:nvSpPr>
        <p:spPr>
          <a:xfrm>
            <a:off x="2659277" y="9322122"/>
            <a:ext cx="11751276" cy="1556951"/>
          </a:xfrm>
        </p:spPr>
        <p:txBody>
          <a:bodyPr>
            <a:normAutofit/>
          </a:bodyPr>
          <a:lstStyle/>
          <a:p>
            <a:endParaRPr lang="en-US" altLang="en-US" baseline="50000" dirty="0">
              <a:solidFill>
                <a:srgbClr val="0066CC"/>
              </a:solidFill>
              <a:latin typeface="Bookman Old Style" panose="02050604050505020204" pitchFamily="18" charset="0"/>
              <a:cs typeface="Arial" panose="020B0604020202020204" pitchFamily="34" charset="0"/>
            </a:endParaRPr>
          </a:p>
        </p:txBody>
      </p:sp>
      <p:sp>
        <p:nvSpPr>
          <p:cNvPr id="4" name="Rectangle 3">
            <a:extLst>
              <a:ext uri="{FF2B5EF4-FFF2-40B4-BE49-F238E27FC236}">
                <a16:creationId xmlns:a16="http://schemas.microsoft.com/office/drawing/2014/main" id="{1C667067-494F-407C-9A2B-55926411F477}"/>
              </a:ext>
            </a:extLst>
          </p:cNvPr>
          <p:cNvSpPr/>
          <p:nvPr/>
        </p:nvSpPr>
        <p:spPr>
          <a:xfrm>
            <a:off x="175569" y="289249"/>
            <a:ext cx="11790406" cy="380626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3DFA4468-0F7F-4923-BAB1-0E06F1840B51}"/>
              </a:ext>
            </a:extLst>
          </p:cNvPr>
          <p:cNvSpPr/>
          <p:nvPr/>
        </p:nvSpPr>
        <p:spPr>
          <a:xfrm>
            <a:off x="561203" y="586946"/>
            <a:ext cx="11108724" cy="320657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6288EA4-9D05-4A14-B879-225923AE50E7}"/>
              </a:ext>
            </a:extLst>
          </p:cNvPr>
          <p:cNvSpPr txBox="1"/>
          <p:nvPr/>
        </p:nvSpPr>
        <p:spPr>
          <a:xfrm>
            <a:off x="650789" y="956576"/>
            <a:ext cx="10980008" cy="2492990"/>
          </a:xfrm>
          <a:prstGeom prst="rect">
            <a:avLst/>
          </a:prstGeom>
          <a:noFill/>
        </p:spPr>
        <p:txBody>
          <a:bodyPr wrap="square" rtlCol="0">
            <a:spAutoFit/>
          </a:bodyPr>
          <a:lstStyle/>
          <a:p>
            <a:pPr algn="ctr"/>
            <a:r>
              <a:rPr lang="en-US" sz="5200" b="0" dirty="0">
                <a:solidFill>
                  <a:srgbClr val="002060"/>
                </a:solidFill>
                <a:effectLst/>
                <a:latin typeface="Bookman Old Style" panose="02050604050505020204" pitchFamily="18" charset="0"/>
              </a:rPr>
              <a:t>College Students' Understanding of Analog Time-Keeping and Rotational Directionality</a:t>
            </a:r>
            <a:endParaRPr lang="en-US" sz="5200" dirty="0">
              <a:solidFill>
                <a:srgbClr val="002060"/>
              </a:solidFill>
            </a:endParaRPr>
          </a:p>
        </p:txBody>
      </p:sp>
      <p:sp>
        <p:nvSpPr>
          <p:cNvPr id="7" name="Rectangle 6">
            <a:extLst>
              <a:ext uri="{FF2B5EF4-FFF2-40B4-BE49-F238E27FC236}">
                <a16:creationId xmlns:a16="http://schemas.microsoft.com/office/drawing/2014/main" id="{EA75422D-A796-4D51-8ACE-5B26CBBC4E14}"/>
              </a:ext>
            </a:extLst>
          </p:cNvPr>
          <p:cNvSpPr/>
          <p:nvPr/>
        </p:nvSpPr>
        <p:spPr>
          <a:xfrm>
            <a:off x="2278649" y="4997322"/>
            <a:ext cx="7878605" cy="1457046"/>
          </a:xfrm>
          <a:prstGeom prst="rect">
            <a:avLst/>
          </a:prstGeom>
          <a:solidFill>
            <a:schemeClr val="accent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3DE293C-D287-4710-95B1-B372AA0A7264}"/>
              </a:ext>
            </a:extLst>
          </p:cNvPr>
          <p:cNvSpPr/>
          <p:nvPr/>
        </p:nvSpPr>
        <p:spPr>
          <a:xfrm>
            <a:off x="2538138" y="5163087"/>
            <a:ext cx="7375213" cy="1125516"/>
          </a:xfrm>
          <a:prstGeom prst="rect">
            <a:avLst/>
          </a:prstGeom>
          <a:solidFill>
            <a:schemeClr val="accent1">
              <a:lumMod val="60000"/>
              <a:lumOff val="40000"/>
            </a:schemeClr>
          </a:solidFill>
          <a:ln>
            <a:solidFill>
              <a:srgbClr val="FCFF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2617115-A535-4029-A516-76A602D4D599}"/>
              </a:ext>
            </a:extLst>
          </p:cNvPr>
          <p:cNvSpPr txBox="1"/>
          <p:nvPr/>
        </p:nvSpPr>
        <p:spPr>
          <a:xfrm>
            <a:off x="2538138" y="5115954"/>
            <a:ext cx="8143102" cy="1261884"/>
          </a:xfrm>
          <a:prstGeom prst="rect">
            <a:avLst/>
          </a:prstGeom>
          <a:noFill/>
        </p:spPr>
        <p:txBody>
          <a:bodyPr wrap="square" rtlCol="0">
            <a:spAutoFit/>
          </a:bodyPr>
          <a:lstStyle/>
          <a:p>
            <a:r>
              <a:rPr lang="en-US" sz="2000" dirty="0">
                <a:solidFill>
                  <a:schemeClr val="bg1"/>
                </a:solidFill>
                <a:latin typeface="Bookman Old Style" panose="02050604050505020204" pitchFamily="18" charset="0"/>
              </a:rPr>
              <a:t>  Katelyn Collins</a:t>
            </a:r>
            <a:r>
              <a:rPr lang="en-US" altLang="en-US" sz="2000" dirty="0">
                <a:solidFill>
                  <a:schemeClr val="bg1"/>
                </a:solidFill>
                <a:latin typeface="Bookman Old Style" panose="02050604050505020204" pitchFamily="18" charset="0"/>
                <a:cs typeface="Arial" panose="020B0604020202020204" pitchFamily="34" charset="0"/>
              </a:rPr>
              <a:t>¹, Dr. Wilson González-Espada</a:t>
            </a:r>
            <a:r>
              <a:rPr lang="en-US" sz="2000" b="0" i="0" dirty="0">
                <a:solidFill>
                  <a:schemeClr val="bg1"/>
                </a:solidFill>
                <a:effectLst/>
                <a:latin typeface="Bookman Old Style" panose="02050604050505020204" pitchFamily="18" charset="0"/>
              </a:rPr>
              <a:t>² (Mentor)</a:t>
            </a:r>
          </a:p>
          <a:p>
            <a:pPr marL="457200" indent="-457200" algn="l">
              <a:buAutoNum type="arabicPeriod"/>
            </a:pPr>
            <a:r>
              <a:rPr lang="en-US" sz="1400" dirty="0">
                <a:solidFill>
                  <a:schemeClr val="accent5">
                    <a:lumMod val="50000"/>
                  </a:schemeClr>
                </a:solidFill>
                <a:latin typeface="Bookman Old Style" panose="02050604050505020204" pitchFamily="18" charset="0"/>
              </a:rPr>
              <a:t>The Craft Academy for Excellence in Science and Mathematics, Morehead </a:t>
            </a:r>
          </a:p>
          <a:p>
            <a:pPr algn="l"/>
            <a:r>
              <a:rPr lang="en-US" sz="1400" dirty="0">
                <a:solidFill>
                  <a:schemeClr val="accent5">
                    <a:lumMod val="50000"/>
                  </a:schemeClr>
                </a:solidFill>
                <a:latin typeface="Bookman Old Style" panose="02050604050505020204" pitchFamily="18" charset="0"/>
              </a:rPr>
              <a:t>        State University</a:t>
            </a:r>
          </a:p>
          <a:p>
            <a:pPr algn="l"/>
            <a:r>
              <a:rPr lang="en-US" sz="1400" b="0" i="0" dirty="0">
                <a:solidFill>
                  <a:schemeClr val="accent5">
                    <a:lumMod val="50000"/>
                  </a:schemeClr>
                </a:solidFill>
                <a:effectLst/>
                <a:latin typeface="Bookman Old Style" panose="02050604050505020204" pitchFamily="18" charset="0"/>
              </a:rPr>
              <a:t>2.     Department of Physics, Earth Science and Space Systems Engineering,</a:t>
            </a:r>
          </a:p>
          <a:p>
            <a:pPr algn="l"/>
            <a:r>
              <a:rPr lang="en-US" sz="1400" dirty="0">
                <a:solidFill>
                  <a:schemeClr val="accent5">
                    <a:lumMod val="50000"/>
                  </a:schemeClr>
                </a:solidFill>
                <a:latin typeface="Bookman Old Style" panose="02050604050505020204" pitchFamily="18" charset="0"/>
              </a:rPr>
              <a:t>        </a:t>
            </a:r>
            <a:r>
              <a:rPr lang="en-US" sz="1400" b="0" i="0" dirty="0">
                <a:solidFill>
                  <a:schemeClr val="accent5">
                    <a:lumMod val="50000"/>
                  </a:schemeClr>
                </a:solidFill>
                <a:effectLst/>
                <a:latin typeface="Bookman Old Style" panose="02050604050505020204" pitchFamily="18" charset="0"/>
              </a:rPr>
              <a:t>Morehead State University</a:t>
            </a:r>
            <a:endParaRPr lang="en-US" sz="1400" dirty="0">
              <a:solidFill>
                <a:schemeClr val="accent5">
                  <a:lumMod val="50000"/>
                </a:schemeClr>
              </a:solidFill>
            </a:endParaRPr>
          </a:p>
        </p:txBody>
      </p:sp>
      <p:pic>
        <p:nvPicPr>
          <p:cNvPr id="10" name="Picture 9">
            <a:extLst>
              <a:ext uri="{FF2B5EF4-FFF2-40B4-BE49-F238E27FC236}">
                <a16:creationId xmlns:a16="http://schemas.microsoft.com/office/drawing/2014/main" id="{7A94010A-7AAA-4360-B5DC-92CD7F1E1B0B}"/>
              </a:ext>
            </a:extLst>
          </p:cNvPr>
          <p:cNvPicPr>
            <a:picLocks noChangeAspect="1"/>
          </p:cNvPicPr>
          <p:nvPr/>
        </p:nvPicPr>
        <p:blipFill>
          <a:blip r:embed="rId4"/>
          <a:stretch>
            <a:fillRect/>
          </a:stretch>
        </p:blipFill>
        <p:spPr>
          <a:xfrm>
            <a:off x="10056166" y="4778416"/>
            <a:ext cx="2235575" cy="2136733"/>
          </a:xfrm>
          <a:prstGeom prst="rect">
            <a:avLst/>
          </a:prstGeom>
        </p:spPr>
      </p:pic>
      <p:pic>
        <p:nvPicPr>
          <p:cNvPr id="11" name="Picture 10">
            <a:extLst>
              <a:ext uri="{FF2B5EF4-FFF2-40B4-BE49-F238E27FC236}">
                <a16:creationId xmlns:a16="http://schemas.microsoft.com/office/drawing/2014/main" id="{90DA64B5-DDC0-445F-8493-F9DA3300072D}"/>
              </a:ext>
            </a:extLst>
          </p:cNvPr>
          <p:cNvPicPr>
            <a:picLocks noChangeAspect="1"/>
          </p:cNvPicPr>
          <p:nvPr/>
        </p:nvPicPr>
        <p:blipFill>
          <a:blip r:embed="rId5"/>
          <a:stretch>
            <a:fillRect/>
          </a:stretch>
        </p:blipFill>
        <p:spPr>
          <a:xfrm>
            <a:off x="96873" y="5115954"/>
            <a:ext cx="2217960" cy="1571429"/>
          </a:xfrm>
          <a:prstGeom prst="rect">
            <a:avLst/>
          </a:prstGeom>
        </p:spPr>
      </p:pic>
      <p:pic>
        <p:nvPicPr>
          <p:cNvPr id="13" name="Recorded Sound">
            <a:hlinkClick r:id="" action="ppaction://media"/>
            <a:extLst>
              <a:ext uri="{FF2B5EF4-FFF2-40B4-BE49-F238E27FC236}">
                <a16:creationId xmlns:a16="http://schemas.microsoft.com/office/drawing/2014/main" id="{8109EE74-3DEF-4EDD-B222-078D7514271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943600" y="3276600"/>
            <a:ext cx="304800" cy="304800"/>
          </a:xfrm>
          <a:prstGeom prst="rect">
            <a:avLst/>
          </a:prstGeom>
        </p:spPr>
      </p:pic>
    </p:spTree>
    <p:extLst>
      <p:ext uri="{BB962C8B-B14F-4D97-AF65-F5344CB8AC3E}">
        <p14:creationId xmlns:p14="http://schemas.microsoft.com/office/powerpoint/2010/main" val="1555063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471"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B112AE-5623-4D0E-876A-D9FBA17FC441}"/>
              </a:ext>
            </a:extLst>
          </p:cNvPr>
          <p:cNvSpPr/>
          <p:nvPr/>
        </p:nvSpPr>
        <p:spPr>
          <a:xfrm>
            <a:off x="877330" y="446557"/>
            <a:ext cx="10431162" cy="596488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978353A-44DC-43D0-B844-81AE64FB42EE}"/>
              </a:ext>
            </a:extLst>
          </p:cNvPr>
          <p:cNvSpPr/>
          <p:nvPr/>
        </p:nvSpPr>
        <p:spPr>
          <a:xfrm>
            <a:off x="877330" y="383059"/>
            <a:ext cx="10431162" cy="1050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23E733E-6CE5-45EC-B420-2D3AD5B6BAAB}"/>
              </a:ext>
            </a:extLst>
          </p:cNvPr>
          <p:cNvSpPr txBox="1"/>
          <p:nvPr/>
        </p:nvSpPr>
        <p:spPr>
          <a:xfrm>
            <a:off x="1063711" y="446556"/>
            <a:ext cx="10058400" cy="923330"/>
          </a:xfrm>
          <a:prstGeom prst="rect">
            <a:avLst/>
          </a:prstGeom>
          <a:noFill/>
        </p:spPr>
        <p:txBody>
          <a:bodyPr wrap="square" rtlCol="0">
            <a:spAutoFit/>
          </a:bodyPr>
          <a:lstStyle/>
          <a:p>
            <a:pPr algn="ctr"/>
            <a:r>
              <a:rPr lang="en-US" sz="5400" dirty="0">
                <a:solidFill>
                  <a:srgbClr val="002060"/>
                </a:solidFill>
                <a:latin typeface="Bookman Old Style" panose="02050604050505020204" pitchFamily="18" charset="0"/>
              </a:rPr>
              <a:t>Introduction and Purpose</a:t>
            </a:r>
          </a:p>
        </p:txBody>
      </p:sp>
      <p:sp>
        <p:nvSpPr>
          <p:cNvPr id="5" name="TextBox 4">
            <a:extLst>
              <a:ext uri="{FF2B5EF4-FFF2-40B4-BE49-F238E27FC236}">
                <a16:creationId xmlns:a16="http://schemas.microsoft.com/office/drawing/2014/main" id="{3A5269A0-18C2-485A-BDEC-A5F95F99C6BC}"/>
              </a:ext>
            </a:extLst>
          </p:cNvPr>
          <p:cNvSpPr txBox="1"/>
          <p:nvPr/>
        </p:nvSpPr>
        <p:spPr>
          <a:xfrm>
            <a:off x="970520" y="1539087"/>
            <a:ext cx="10244781" cy="6001643"/>
          </a:xfrm>
          <a:prstGeom prst="rect">
            <a:avLst/>
          </a:prstGeom>
          <a:noFill/>
        </p:spPr>
        <p:txBody>
          <a:bodyPr wrap="square" rtlCol="0">
            <a:spAutoFit/>
          </a:bodyPr>
          <a:lstStyle/>
          <a:p>
            <a:pPr>
              <a:defRPr/>
            </a:pPr>
            <a:r>
              <a:rPr lang="en-US" sz="2400" dirty="0">
                <a:solidFill>
                  <a:srgbClr val="002060"/>
                </a:solidFill>
              </a:rPr>
              <a:t>     As the digital age progresses, students should retain the ability to read analog clocks. In a previous study with Rowan County school students, it was found that students were not reaching perfect understanding of analog clocks or clockwise/counter clockwise (CW/CCW) discrimination through twelfth grade. </a:t>
            </a:r>
          </a:p>
          <a:p>
            <a:pPr>
              <a:defRPr/>
            </a:pPr>
            <a:r>
              <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     CW/CCW discrimination directly relates to Right-Left Discrimination, a neuropsychological process that calls on several various sectors and functions of the brain to determine the body’s spatial orientation.</a:t>
            </a:r>
          </a:p>
          <a:p>
            <a:pPr>
              <a:defRPr/>
            </a:pPr>
            <a:r>
              <a:rPr lang="en-US" sz="2400" dirty="0">
                <a:solidFill>
                  <a:srgbClr val="002060"/>
                </a:solidFill>
                <a:latin typeface="Calibri" panose="020F0502020204030204" pitchFamily="34" charset="0"/>
                <a:cs typeface="Times New Roman" panose="02020603050405020304" pitchFamily="18" charset="0"/>
              </a:rPr>
              <a:t>     </a:t>
            </a:r>
            <a:r>
              <a:rPr lang="en-US" sz="2400" dirty="0">
                <a:solidFill>
                  <a:srgbClr val="002060"/>
                </a:solidFill>
              </a:rPr>
              <a:t>The purpose of this project was to uncover whether or not college students struggle to read analog clocks and to identify CW/CCW direction. The sample size was 139 students, who received a short quiz with 9 analog clocks and 6 diagrams for identifying CW/CCW discrimination, as well as questions concerning whether they had an analog clock at home, wore a wristwatch, or referred to MSU clocks on campus.</a:t>
            </a:r>
          </a:p>
          <a:p>
            <a:pPr>
              <a:defRPr/>
            </a:pPr>
            <a:endParaRPr lang="en-US" sz="2400" dirty="0">
              <a:solidFill>
                <a:srgbClr val="002060"/>
              </a:solidFill>
            </a:endParaRPr>
          </a:p>
          <a:p>
            <a:pPr>
              <a:defRPr/>
            </a:pPr>
            <a:endParaRPr lang="en-US" sz="2400" dirty="0">
              <a:solidFill>
                <a:srgbClr val="002060"/>
              </a:solidFill>
            </a:endParaRPr>
          </a:p>
          <a:p>
            <a:pPr>
              <a:defRPr/>
            </a:pPr>
            <a:r>
              <a:rPr lang="en-US" sz="2400" dirty="0">
                <a:solidFill>
                  <a:srgbClr val="002060"/>
                </a:solidFill>
              </a:rPr>
              <a:t>     </a:t>
            </a:r>
          </a:p>
        </p:txBody>
      </p:sp>
      <p:pic>
        <p:nvPicPr>
          <p:cNvPr id="7" name="Recorded Sound">
            <a:hlinkClick r:id="" action="ppaction://media"/>
            <a:extLst>
              <a:ext uri="{FF2B5EF4-FFF2-40B4-BE49-F238E27FC236}">
                <a16:creationId xmlns:a16="http://schemas.microsoft.com/office/drawing/2014/main" id="{EE8C3FE4-B765-46D9-9048-A587261D4B0D}"/>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43600" y="3276600"/>
            <a:ext cx="304800" cy="304800"/>
          </a:xfrm>
          <a:prstGeom prst="rect">
            <a:avLst/>
          </a:prstGeom>
        </p:spPr>
      </p:pic>
    </p:spTree>
    <p:extLst>
      <p:ext uri="{BB962C8B-B14F-4D97-AF65-F5344CB8AC3E}">
        <p14:creationId xmlns:p14="http://schemas.microsoft.com/office/powerpoint/2010/main" val="2468291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378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B112AE-5623-4D0E-876A-D9FBA17FC441}"/>
              </a:ext>
            </a:extLst>
          </p:cNvPr>
          <p:cNvSpPr/>
          <p:nvPr/>
        </p:nvSpPr>
        <p:spPr>
          <a:xfrm>
            <a:off x="877330" y="446557"/>
            <a:ext cx="10431162" cy="596488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978353A-44DC-43D0-B844-81AE64FB42EE}"/>
              </a:ext>
            </a:extLst>
          </p:cNvPr>
          <p:cNvSpPr/>
          <p:nvPr/>
        </p:nvSpPr>
        <p:spPr>
          <a:xfrm>
            <a:off x="877330" y="383059"/>
            <a:ext cx="10431162" cy="1050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23E733E-6CE5-45EC-B420-2D3AD5B6BAAB}"/>
              </a:ext>
            </a:extLst>
          </p:cNvPr>
          <p:cNvSpPr txBox="1"/>
          <p:nvPr/>
        </p:nvSpPr>
        <p:spPr>
          <a:xfrm>
            <a:off x="1063711" y="446556"/>
            <a:ext cx="10058400" cy="923330"/>
          </a:xfrm>
          <a:prstGeom prst="rect">
            <a:avLst/>
          </a:prstGeom>
          <a:noFill/>
        </p:spPr>
        <p:txBody>
          <a:bodyPr wrap="square" rtlCol="0">
            <a:spAutoFit/>
          </a:bodyPr>
          <a:lstStyle/>
          <a:p>
            <a:pPr algn="ctr"/>
            <a:r>
              <a:rPr lang="en-US" sz="5400" dirty="0">
                <a:solidFill>
                  <a:srgbClr val="002060"/>
                </a:solidFill>
                <a:latin typeface="Bookman Old Style" panose="02050604050505020204" pitchFamily="18" charset="0"/>
              </a:rPr>
              <a:t>Analysis and Findings</a:t>
            </a:r>
          </a:p>
        </p:txBody>
      </p:sp>
      <p:sp>
        <p:nvSpPr>
          <p:cNvPr id="5" name="TextBox 4">
            <a:extLst>
              <a:ext uri="{FF2B5EF4-FFF2-40B4-BE49-F238E27FC236}">
                <a16:creationId xmlns:a16="http://schemas.microsoft.com/office/drawing/2014/main" id="{3A5269A0-18C2-485A-BDEC-A5F95F99C6BC}"/>
              </a:ext>
            </a:extLst>
          </p:cNvPr>
          <p:cNvSpPr txBox="1"/>
          <p:nvPr/>
        </p:nvSpPr>
        <p:spPr>
          <a:xfrm>
            <a:off x="970520" y="1539087"/>
            <a:ext cx="10244781" cy="4154984"/>
          </a:xfrm>
          <a:prstGeom prst="rect">
            <a:avLst/>
          </a:prstGeom>
          <a:noFill/>
        </p:spPr>
        <p:txBody>
          <a:bodyPr wrap="square" rtlCol="0">
            <a:spAutoFit/>
          </a:bodyPr>
          <a:lstStyle/>
          <a:p>
            <a:r>
              <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      We analyzed our data using various nonparametric tests such as Mann-Whitney, Kruskal Wallis, and Spearman correlations because our data was not normally distributed but skewed toward higher values. </a:t>
            </a:r>
          </a:p>
          <a:p>
            <a:r>
              <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     The average score on the clock questions was 7.72 out of 9, or 86%. There were no significant differences by gender, whether students wore analog watches, had analog clocks at home, or referred to MSU clocks. </a:t>
            </a:r>
          </a:p>
          <a:p>
            <a:r>
              <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     Common misconceptions were participants being five minutes off, 1 hour ahead or behind, and switching hour and minute hands, with the most common misconception being an error while counting by five. </a:t>
            </a:r>
          </a:p>
          <a:p>
            <a:endParaRPr lang="en-US" sz="2400" dirty="0">
              <a:solidFill>
                <a:srgbClr val="002060"/>
              </a:solidFill>
            </a:endParaRPr>
          </a:p>
          <a:p>
            <a:pPr>
              <a:defRPr/>
            </a:pPr>
            <a:r>
              <a:rPr lang="en-US" sz="2400" dirty="0">
                <a:solidFill>
                  <a:srgbClr val="002060"/>
                </a:solidFill>
              </a:rPr>
              <a:t>     </a:t>
            </a:r>
          </a:p>
        </p:txBody>
      </p:sp>
      <p:pic>
        <p:nvPicPr>
          <p:cNvPr id="7" name="Recorded Sound">
            <a:hlinkClick r:id="" action="ppaction://media"/>
            <a:extLst>
              <a:ext uri="{FF2B5EF4-FFF2-40B4-BE49-F238E27FC236}">
                <a16:creationId xmlns:a16="http://schemas.microsoft.com/office/drawing/2014/main" id="{1C3092FB-77F7-49F0-ACEA-FBED8C4CF80D}"/>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43600" y="3276600"/>
            <a:ext cx="304800" cy="304800"/>
          </a:xfrm>
          <a:prstGeom prst="rect">
            <a:avLst/>
          </a:prstGeom>
        </p:spPr>
      </p:pic>
    </p:spTree>
    <p:extLst>
      <p:ext uri="{BB962C8B-B14F-4D97-AF65-F5344CB8AC3E}">
        <p14:creationId xmlns:p14="http://schemas.microsoft.com/office/powerpoint/2010/main" val="1797831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9024"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CB112AE-5623-4D0E-876A-D9FBA17FC441}"/>
              </a:ext>
            </a:extLst>
          </p:cNvPr>
          <p:cNvSpPr/>
          <p:nvPr/>
        </p:nvSpPr>
        <p:spPr>
          <a:xfrm>
            <a:off x="877330" y="446557"/>
            <a:ext cx="10431162" cy="5964888"/>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978353A-44DC-43D0-B844-81AE64FB42EE}"/>
              </a:ext>
            </a:extLst>
          </p:cNvPr>
          <p:cNvSpPr/>
          <p:nvPr/>
        </p:nvSpPr>
        <p:spPr>
          <a:xfrm>
            <a:off x="877330" y="383059"/>
            <a:ext cx="10431162" cy="1050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23E733E-6CE5-45EC-B420-2D3AD5B6BAAB}"/>
              </a:ext>
            </a:extLst>
          </p:cNvPr>
          <p:cNvSpPr txBox="1"/>
          <p:nvPr/>
        </p:nvSpPr>
        <p:spPr>
          <a:xfrm>
            <a:off x="1063711" y="446556"/>
            <a:ext cx="10058400" cy="923330"/>
          </a:xfrm>
          <a:prstGeom prst="rect">
            <a:avLst/>
          </a:prstGeom>
          <a:noFill/>
        </p:spPr>
        <p:txBody>
          <a:bodyPr wrap="square" rtlCol="0">
            <a:spAutoFit/>
          </a:bodyPr>
          <a:lstStyle/>
          <a:p>
            <a:pPr algn="ctr"/>
            <a:r>
              <a:rPr lang="en-US" sz="5400" dirty="0">
                <a:solidFill>
                  <a:srgbClr val="002060"/>
                </a:solidFill>
                <a:latin typeface="Bookman Old Style" panose="02050604050505020204" pitchFamily="18" charset="0"/>
              </a:rPr>
              <a:t>Findings and Conclusion</a:t>
            </a:r>
          </a:p>
        </p:txBody>
      </p:sp>
      <p:sp>
        <p:nvSpPr>
          <p:cNvPr id="5" name="TextBox 4">
            <a:extLst>
              <a:ext uri="{FF2B5EF4-FFF2-40B4-BE49-F238E27FC236}">
                <a16:creationId xmlns:a16="http://schemas.microsoft.com/office/drawing/2014/main" id="{3A5269A0-18C2-485A-BDEC-A5F95F99C6BC}"/>
              </a:ext>
            </a:extLst>
          </p:cNvPr>
          <p:cNvSpPr txBox="1"/>
          <p:nvPr/>
        </p:nvSpPr>
        <p:spPr>
          <a:xfrm>
            <a:off x="970520" y="1592096"/>
            <a:ext cx="10244781" cy="5262979"/>
          </a:xfrm>
          <a:prstGeom prst="rect">
            <a:avLst/>
          </a:prstGeom>
          <a:noFill/>
        </p:spPr>
        <p:txBody>
          <a:bodyPr wrap="square" rtlCol="0">
            <a:spAutoFit/>
          </a:bodyPr>
          <a:lstStyle/>
          <a:p>
            <a:r>
              <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     The average score on the rotation questions was 5.53 out of 6, or 92%. There were no significant differences by gender, whether students wore analog watches, had analog clocks at home, or referred to MSU clocks. There was a strong correlation between better scores on the clock questions and better scores on the rotation questions (</a:t>
            </a:r>
            <a:r>
              <a:rPr lang="en-US" sz="2400" dirty="0" err="1">
                <a:solidFill>
                  <a:srgbClr val="002060"/>
                </a:solidFill>
                <a:latin typeface="Calibri" panose="020F0502020204030204" pitchFamily="34" charset="0"/>
                <a:ea typeface="Calibri" panose="020F0502020204030204" pitchFamily="34" charset="0"/>
                <a:cs typeface="Times New Roman" panose="02020603050405020304" pitchFamily="18" charset="0"/>
              </a:rPr>
              <a:t>r</a:t>
            </a:r>
            <a:r>
              <a:rPr lang="en-US" sz="2400" baseline="-25000" dirty="0" err="1">
                <a:solidFill>
                  <a:srgbClr val="002060"/>
                </a:solidFill>
                <a:latin typeface="Calibri" panose="020F0502020204030204" pitchFamily="34" charset="0"/>
                <a:ea typeface="Calibri" panose="020F0502020204030204" pitchFamily="34" charset="0"/>
                <a:cs typeface="Times New Roman" panose="02020603050405020304" pitchFamily="18" charset="0"/>
              </a:rPr>
              <a:t>s</a:t>
            </a:r>
            <a:r>
              <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 = 0.318, p &lt; 0.000). </a:t>
            </a:r>
          </a:p>
          <a:p>
            <a:r>
              <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     Frequent misconceptions with rotational portions were students answering with the letter across from the initial letter (confusing crosswise with clockwise), going too far in one direction, and going the opposite direction than asked. </a:t>
            </a:r>
          </a:p>
          <a:p>
            <a:r>
              <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     In conclusion, results showed that 27.3% of participants could not read analog clocks and 12.2% could not identify CW/CCW proficiently (perfect or one error), suggesting that the current college-going generation has not yet displayed overwhelming loss of reading analog clocks and using CW/CCW directions.</a:t>
            </a:r>
          </a:p>
          <a:p>
            <a:endPar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endPar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8" name="Recorded Sound">
            <a:hlinkClick r:id="" action="ppaction://media"/>
            <a:extLst>
              <a:ext uri="{FF2B5EF4-FFF2-40B4-BE49-F238E27FC236}">
                <a16:creationId xmlns:a16="http://schemas.microsoft.com/office/drawing/2014/main" id="{CF74AB45-6055-4F9C-BDD2-D4D5C97F715A}"/>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943600" y="3276600"/>
            <a:ext cx="304800" cy="304800"/>
          </a:xfrm>
          <a:prstGeom prst="rect">
            <a:avLst/>
          </a:prstGeom>
        </p:spPr>
      </p:pic>
    </p:spTree>
    <p:extLst>
      <p:ext uri="{BB962C8B-B14F-4D97-AF65-F5344CB8AC3E}">
        <p14:creationId xmlns:p14="http://schemas.microsoft.com/office/powerpoint/2010/main" val="1331124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473"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A4006AFA37B0D4FA3260A6A55C3BBF9" ma:contentTypeVersion="10" ma:contentTypeDescription="Create a new document." ma:contentTypeScope="" ma:versionID="67dc82b80f4041f60bc6916369437bcd">
  <xsd:schema xmlns:xsd="http://www.w3.org/2001/XMLSchema" xmlns:xs="http://www.w3.org/2001/XMLSchema" xmlns:p="http://schemas.microsoft.com/office/2006/metadata/properties" xmlns:ns3="87daae1a-2004-4112-8f22-eded3d4539dd" targetNamespace="http://schemas.microsoft.com/office/2006/metadata/properties" ma:root="true" ma:fieldsID="0f098063379a83587cfd4328f8177fa5" ns3:_="">
    <xsd:import namespace="87daae1a-2004-4112-8f22-eded3d4539d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daae1a-2004-4112-8f22-eded3d4539d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CA6FA0-D7DC-42F5-9306-A67E6B7A4AA6}">
  <ds:schemaRefs>
    <ds:schemaRef ds:uri="http://purl.org/dc/elements/1.1/"/>
    <ds:schemaRef ds:uri="http://purl.org/dc/terms/"/>
    <ds:schemaRef ds:uri="http://schemas.microsoft.com/office/2006/documentManagement/types"/>
    <ds:schemaRef ds:uri="http://www.w3.org/XML/1998/namespace"/>
    <ds:schemaRef ds:uri="http://purl.org/dc/dcmitype/"/>
    <ds:schemaRef ds:uri="87daae1a-2004-4112-8f22-eded3d4539dd"/>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F29F120D-A2B0-446E-A12A-53A4EA054595}">
  <ds:schemaRefs>
    <ds:schemaRef ds:uri="http://schemas.microsoft.com/sharepoint/v3/contenttype/forms"/>
  </ds:schemaRefs>
</ds:datastoreItem>
</file>

<file path=customXml/itemProps3.xml><?xml version="1.0" encoding="utf-8"?>
<ds:datastoreItem xmlns:ds="http://schemas.openxmlformats.org/officeDocument/2006/customXml" ds:itemID="{D080354C-390A-40E3-AF6A-E128FFB5CB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daae1a-2004-4112-8f22-eded3d4539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1437</TotalTime>
  <Words>504</Words>
  <Application>Microsoft Office PowerPoint</Application>
  <PresentationFormat>Widescreen</PresentationFormat>
  <Paragraphs>23</Paragraphs>
  <Slides>4</Slides>
  <Notes>0</Notes>
  <HiddenSlides>0</HiddenSlides>
  <MMClips>4</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Bookman Old Style</vt:lpstr>
      <vt:lpstr>Calibri</vt:lpstr>
      <vt:lpstr>Calibri Light</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Katelyn Leigh Collins</dc:creator>
  <cp:lastModifiedBy>Katelyn Leigh Collins</cp:lastModifiedBy>
  <cp:revision>17</cp:revision>
  <dcterms:created xsi:type="dcterms:W3CDTF">2021-03-19T02:22:28Z</dcterms:created>
  <dcterms:modified xsi:type="dcterms:W3CDTF">2021-04-16T17:15:29Z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0x0101009A4006AFA37B0D4FA3260A6A55C3BBF9</vt:lpwstr>
  </property>
</Properties>
</file>