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6" r:id="rId3"/>
    <p:sldMasterId id="2147483738" r:id="rId4"/>
  </p:sldMasterIdLst>
  <p:notesMasterIdLst>
    <p:notesMasterId r:id="rId14"/>
  </p:notesMasterIdLst>
  <p:sldIdLst>
    <p:sldId id="256" r:id="rId5"/>
    <p:sldId id="260" r:id="rId6"/>
    <p:sldId id="259" r:id="rId7"/>
    <p:sldId id="261" r:id="rId8"/>
    <p:sldId id="257" r:id="rId9"/>
    <p:sldId id="262" r:id="rId10"/>
    <p:sldId id="263" r:id="rId11"/>
    <p:sldId id="264" r:id="rId12"/>
    <p:sldId id="25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m Lewis" initials="TL" lastIdx="2" clrIdx="0">
    <p:extLst>
      <p:ext uri="{19B8F6BF-5375-455C-9EA6-DF929625EA0E}">
        <p15:presenceInfo xmlns:p15="http://schemas.microsoft.com/office/powerpoint/2012/main" userId="801ff859bb065b0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80B5B3-BA36-4DFF-A972-2CFEA48AEDC7}" v="57" dt="2021-04-19T19:28:46.3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1" autoAdjust="0"/>
    <p:restoredTop sz="89796" autoAdjust="0"/>
  </p:normalViewPr>
  <p:slideViewPr>
    <p:cSldViewPr snapToGrid="0">
      <p:cViewPr varScale="1">
        <p:scale>
          <a:sx n="64" d="100"/>
          <a:sy n="64" d="100"/>
        </p:scale>
        <p:origin x="4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 Lewis" userId="801ff859bb065b0a" providerId="LiveId" clId="{F480B5B3-BA36-4DFF-A972-2CFEA48AEDC7}"/>
    <pc:docChg chg="custSel modSld">
      <pc:chgData name="Tim Lewis" userId="801ff859bb065b0a" providerId="LiveId" clId="{F480B5B3-BA36-4DFF-A972-2CFEA48AEDC7}" dt="2021-04-19T19:30:02.256" v="70" actId="113"/>
      <pc:docMkLst>
        <pc:docMk/>
      </pc:docMkLst>
      <pc:sldChg chg="modNotesTx">
        <pc:chgData name="Tim Lewis" userId="801ff859bb065b0a" providerId="LiveId" clId="{F480B5B3-BA36-4DFF-A972-2CFEA48AEDC7}" dt="2021-04-19T19:21:03.934" v="0" actId="20577"/>
        <pc:sldMkLst>
          <pc:docMk/>
          <pc:sldMk cId="1089079130" sldId="256"/>
        </pc:sldMkLst>
      </pc:sldChg>
      <pc:sldChg chg="modAnim modNotesTx">
        <pc:chgData name="Tim Lewis" userId="801ff859bb065b0a" providerId="LiveId" clId="{F480B5B3-BA36-4DFF-A972-2CFEA48AEDC7}" dt="2021-04-19T19:22:43.599" v="8"/>
        <pc:sldMkLst>
          <pc:docMk/>
          <pc:sldMk cId="3916192162" sldId="257"/>
        </pc:sldMkLst>
      </pc:sldChg>
      <pc:sldChg chg="modNotesTx">
        <pc:chgData name="Tim Lewis" userId="801ff859bb065b0a" providerId="LiveId" clId="{F480B5B3-BA36-4DFF-A972-2CFEA48AEDC7}" dt="2021-04-19T19:21:35.508" v="7" actId="20577"/>
        <pc:sldMkLst>
          <pc:docMk/>
          <pc:sldMk cId="1444958178" sldId="258"/>
        </pc:sldMkLst>
      </pc:sldChg>
      <pc:sldChg chg="modNotesTx">
        <pc:chgData name="Tim Lewis" userId="801ff859bb065b0a" providerId="LiveId" clId="{F480B5B3-BA36-4DFF-A972-2CFEA48AEDC7}" dt="2021-04-19T19:30:02.256" v="70" actId="113"/>
        <pc:sldMkLst>
          <pc:docMk/>
          <pc:sldMk cId="3321006118" sldId="259"/>
        </pc:sldMkLst>
      </pc:sldChg>
      <pc:sldChg chg="modSp mod modNotesTx">
        <pc:chgData name="Tim Lewis" userId="801ff859bb065b0a" providerId="LiveId" clId="{F480B5B3-BA36-4DFF-A972-2CFEA48AEDC7}" dt="2021-04-19T19:28:56.282" v="69" actId="3626"/>
        <pc:sldMkLst>
          <pc:docMk/>
          <pc:sldMk cId="667493440" sldId="260"/>
        </pc:sldMkLst>
        <pc:spChg chg="mod">
          <ac:chgData name="Tim Lewis" userId="801ff859bb065b0a" providerId="LiveId" clId="{F480B5B3-BA36-4DFF-A972-2CFEA48AEDC7}" dt="2021-04-19T19:28:26.378" v="64" actId="20577"/>
          <ac:spMkLst>
            <pc:docMk/>
            <pc:sldMk cId="667493440" sldId="260"/>
            <ac:spMk id="3" creationId="{F4E1576B-E731-4651-AF53-9591E7F69941}"/>
          </ac:spMkLst>
        </pc:spChg>
        <pc:spChg chg="mod">
          <ac:chgData name="Tim Lewis" userId="801ff859bb065b0a" providerId="LiveId" clId="{F480B5B3-BA36-4DFF-A972-2CFEA48AEDC7}" dt="2021-04-19T19:28:56.282" v="69" actId="3626"/>
          <ac:spMkLst>
            <pc:docMk/>
            <pc:sldMk cId="667493440" sldId="260"/>
            <ac:spMk id="4" creationId="{DB86693D-6189-4649-A399-8485ECE8DF0E}"/>
          </ac:spMkLst>
        </pc:spChg>
        <pc:picChg chg="mod">
          <ac:chgData name="Tim Lewis" userId="801ff859bb065b0a" providerId="LiveId" clId="{F480B5B3-BA36-4DFF-A972-2CFEA48AEDC7}" dt="2021-04-19T19:28:17.817" v="62" actId="1076"/>
          <ac:picMkLst>
            <pc:docMk/>
            <pc:sldMk cId="667493440" sldId="260"/>
            <ac:picMk id="2054" creationId="{6F800BC8-D902-4985-8ABA-341D76C02FB2}"/>
          </ac:picMkLst>
        </pc:picChg>
      </pc:sldChg>
      <pc:sldChg chg="modNotesTx">
        <pc:chgData name="Tim Lewis" userId="801ff859bb065b0a" providerId="LiveId" clId="{F480B5B3-BA36-4DFF-A972-2CFEA48AEDC7}" dt="2021-04-19T19:21:18.008" v="3" actId="20577"/>
        <pc:sldMkLst>
          <pc:docMk/>
          <pc:sldMk cId="3282890071" sldId="261"/>
        </pc:sldMkLst>
      </pc:sldChg>
      <pc:sldChg chg="addSp modSp mod modAnim modNotesTx">
        <pc:chgData name="Tim Lewis" userId="801ff859bb065b0a" providerId="LiveId" clId="{F480B5B3-BA36-4DFF-A972-2CFEA48AEDC7}" dt="2021-04-19T19:27:05.680" v="40"/>
        <pc:sldMkLst>
          <pc:docMk/>
          <pc:sldMk cId="3229246126" sldId="262"/>
        </pc:sldMkLst>
        <pc:graphicFrameChg chg="mod">
          <ac:chgData name="Tim Lewis" userId="801ff859bb065b0a" providerId="LiveId" clId="{F480B5B3-BA36-4DFF-A972-2CFEA48AEDC7}" dt="2021-04-19T19:24:45.927" v="33" actId="313"/>
          <ac:graphicFrameMkLst>
            <pc:docMk/>
            <pc:sldMk cId="3229246126" sldId="262"/>
            <ac:graphicFrameMk id="5" creationId="{B1447904-B6C5-4977-BAD6-AE273A18FE93}"/>
          </ac:graphicFrameMkLst>
        </pc:graphicFrameChg>
        <pc:picChg chg="add mod">
          <ac:chgData name="Tim Lewis" userId="801ff859bb065b0a" providerId="LiveId" clId="{F480B5B3-BA36-4DFF-A972-2CFEA48AEDC7}" dt="2021-04-19T19:26:41.482" v="38" actId="1076"/>
          <ac:picMkLst>
            <pc:docMk/>
            <pc:sldMk cId="3229246126" sldId="262"/>
            <ac:picMk id="3" creationId="{5B050427-C83E-46A2-91CA-AB733DF04C49}"/>
          </ac:picMkLst>
        </pc:picChg>
      </pc:sldChg>
      <pc:sldChg chg="modNotesTx">
        <pc:chgData name="Tim Lewis" userId="801ff859bb065b0a" providerId="LiveId" clId="{F480B5B3-BA36-4DFF-A972-2CFEA48AEDC7}" dt="2021-04-19T19:21:30.450" v="6" actId="20577"/>
        <pc:sldMkLst>
          <pc:docMk/>
          <pc:sldMk cId="2616270900" sldId="264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44A233-0844-42DA-A0E9-348159A77ABB}" type="doc">
      <dgm:prSet loTypeId="urn:microsoft.com/office/officeart/2005/8/layout/default" loCatId="list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F99EB4B4-0626-4CB3-9540-A6FA4C24A3F5}">
      <dgm:prSet/>
      <dgm:spPr/>
      <dgm:t>
        <a:bodyPr/>
        <a:lstStyle/>
        <a:p>
          <a:r>
            <a:rPr lang="en-US" dirty="0"/>
            <a:t>1|How much loneliness have you experienced in the last 4 hours? 0 = no loneliness and 100 = as lonely as I could possibly be. </a:t>
          </a:r>
        </a:p>
      </dgm:t>
    </dgm:pt>
    <dgm:pt modelId="{5E3D7BE2-26DE-4F02-AB32-C284EB21916B}" type="parTrans" cxnId="{C3F5169B-475D-46F6-A8C1-4E9AD13A2902}">
      <dgm:prSet/>
      <dgm:spPr/>
      <dgm:t>
        <a:bodyPr/>
        <a:lstStyle/>
        <a:p>
          <a:endParaRPr lang="en-US"/>
        </a:p>
      </dgm:t>
    </dgm:pt>
    <dgm:pt modelId="{4A03D354-9FE1-4A6F-B585-C266301D5538}" type="sibTrans" cxnId="{C3F5169B-475D-46F6-A8C1-4E9AD13A2902}">
      <dgm:prSet/>
      <dgm:spPr/>
      <dgm:t>
        <a:bodyPr/>
        <a:lstStyle/>
        <a:p>
          <a:endParaRPr lang="en-US"/>
        </a:p>
      </dgm:t>
    </dgm:pt>
    <dgm:pt modelId="{D24652BC-E286-4411-A478-4E612FBBDD31}">
      <dgm:prSet/>
      <dgm:spPr/>
      <dgm:t>
        <a:bodyPr/>
        <a:lstStyle/>
        <a:p>
          <a:r>
            <a:rPr lang="en-US" dirty="0"/>
            <a:t>2|How would you rate your overall mental health right now? Bad to Good, sliding scale</a:t>
          </a:r>
        </a:p>
      </dgm:t>
    </dgm:pt>
    <dgm:pt modelId="{6742BC9A-EBD7-437C-A733-1CC455E1EA82}" type="parTrans" cxnId="{8D6F3374-232F-4AB7-8DCC-2D98B8B3776A}">
      <dgm:prSet/>
      <dgm:spPr/>
      <dgm:t>
        <a:bodyPr/>
        <a:lstStyle/>
        <a:p>
          <a:endParaRPr lang="en-US"/>
        </a:p>
      </dgm:t>
    </dgm:pt>
    <dgm:pt modelId="{B8A18B63-2B69-4C44-B5C8-43C17362F6E1}" type="sibTrans" cxnId="{8D6F3374-232F-4AB7-8DCC-2D98B8B3776A}">
      <dgm:prSet/>
      <dgm:spPr/>
      <dgm:t>
        <a:bodyPr/>
        <a:lstStyle/>
        <a:p>
          <a:endParaRPr lang="en-US"/>
        </a:p>
      </dgm:t>
    </dgm:pt>
    <dgm:pt modelId="{700B1407-1C4E-4A3D-8C51-5D84C8638BCC}">
      <dgm:prSet/>
      <dgm:spPr/>
      <dgm:t>
        <a:bodyPr/>
        <a:lstStyle/>
        <a:p>
          <a:r>
            <a:rPr lang="en-US" dirty="0"/>
            <a:t>3|How much did you try to control or manage any feelings that have occurred since the last check in? 0 = not trying to control at all and 100 = did my best to control all my feelings</a:t>
          </a:r>
        </a:p>
      </dgm:t>
    </dgm:pt>
    <dgm:pt modelId="{4CCC4266-E502-41AC-A019-D2AD6B0893D8}" type="parTrans" cxnId="{6D4DB419-7E5F-461E-857F-444427F2526B}">
      <dgm:prSet/>
      <dgm:spPr/>
      <dgm:t>
        <a:bodyPr/>
        <a:lstStyle/>
        <a:p>
          <a:endParaRPr lang="en-US"/>
        </a:p>
      </dgm:t>
    </dgm:pt>
    <dgm:pt modelId="{A9C74D7B-CA4F-40BC-9E98-0312363A88DD}" type="sibTrans" cxnId="{6D4DB419-7E5F-461E-857F-444427F2526B}">
      <dgm:prSet/>
      <dgm:spPr/>
      <dgm:t>
        <a:bodyPr/>
        <a:lstStyle/>
        <a:p>
          <a:endParaRPr lang="en-US"/>
        </a:p>
      </dgm:t>
    </dgm:pt>
    <dgm:pt modelId="{7D8E20FA-A962-46B8-B9EA-1D9807613AA9}">
      <dgm:prSet/>
      <dgm:spPr/>
      <dgm:t>
        <a:bodyPr/>
        <a:lstStyle/>
        <a:p>
          <a:r>
            <a:rPr lang="en-US" dirty="0"/>
            <a:t>4|Have you had any social interactions in the past 4 hours? Yes or No</a:t>
          </a:r>
        </a:p>
      </dgm:t>
    </dgm:pt>
    <dgm:pt modelId="{EED0C92D-3BCC-4AF0-8839-921B45657A7A}" type="parTrans" cxnId="{B7013852-87E9-4D7F-9147-4351CF11AD7B}">
      <dgm:prSet/>
      <dgm:spPr/>
      <dgm:t>
        <a:bodyPr/>
        <a:lstStyle/>
        <a:p>
          <a:endParaRPr lang="en-US"/>
        </a:p>
      </dgm:t>
    </dgm:pt>
    <dgm:pt modelId="{3DEDA957-8ABA-4B1D-B048-2296D9C1161A}" type="sibTrans" cxnId="{B7013852-87E9-4D7F-9147-4351CF11AD7B}">
      <dgm:prSet/>
      <dgm:spPr/>
      <dgm:t>
        <a:bodyPr/>
        <a:lstStyle/>
        <a:p>
          <a:endParaRPr lang="en-US"/>
        </a:p>
      </dgm:t>
    </dgm:pt>
    <dgm:pt modelId="{3F79F461-72D0-47D3-9D57-DD5B190796DB}">
      <dgm:prSet/>
      <dgm:spPr/>
      <dgm:t>
        <a:bodyPr/>
        <a:lstStyle/>
        <a:p>
          <a:r>
            <a:rPr lang="en-US" dirty="0"/>
            <a:t>5|How many social interactions have you had in the last 4 hours? Please include in person conversations, text/messenger exchanges, phone calls, video chats, etc. 1, 2, 3, 4, 5, 6, 7, 8, 9, 10+</a:t>
          </a:r>
        </a:p>
      </dgm:t>
    </dgm:pt>
    <dgm:pt modelId="{25C80CF3-AAB3-4C64-B3D7-0C64B111F80F}" type="parTrans" cxnId="{5001C0BD-A97B-4872-9C00-2D580B92AC38}">
      <dgm:prSet/>
      <dgm:spPr/>
      <dgm:t>
        <a:bodyPr/>
        <a:lstStyle/>
        <a:p>
          <a:endParaRPr lang="en-US"/>
        </a:p>
      </dgm:t>
    </dgm:pt>
    <dgm:pt modelId="{D3C09DD6-1C70-4CFD-9337-668045B1BAC9}" type="sibTrans" cxnId="{5001C0BD-A97B-4872-9C00-2D580B92AC38}">
      <dgm:prSet/>
      <dgm:spPr/>
      <dgm:t>
        <a:bodyPr/>
        <a:lstStyle/>
        <a:p>
          <a:endParaRPr lang="en-US"/>
        </a:p>
      </dgm:t>
    </dgm:pt>
    <dgm:pt modelId="{504B12AC-C773-49B7-8876-B309B363A315}">
      <dgm:prSet/>
      <dgm:spPr/>
      <dgm:t>
        <a:bodyPr/>
        <a:lstStyle/>
        <a:p>
          <a:r>
            <a:rPr lang="en-US" dirty="0"/>
            <a:t>6|Thinking back to the most meaningful interaction you had in the last 4 hours, how did you have this interaction? in person, text, phone call, video chat</a:t>
          </a:r>
        </a:p>
      </dgm:t>
    </dgm:pt>
    <dgm:pt modelId="{E16D4F16-A718-4F4D-BD92-16E019185DFD}" type="parTrans" cxnId="{140294D9-55C5-4F07-B259-AFB5CCFD46F4}">
      <dgm:prSet/>
      <dgm:spPr/>
      <dgm:t>
        <a:bodyPr/>
        <a:lstStyle/>
        <a:p>
          <a:endParaRPr lang="en-US"/>
        </a:p>
      </dgm:t>
    </dgm:pt>
    <dgm:pt modelId="{B9AB1CB3-ED6F-47A3-A365-DB8BA1CDA393}" type="sibTrans" cxnId="{140294D9-55C5-4F07-B259-AFB5CCFD46F4}">
      <dgm:prSet/>
      <dgm:spPr/>
      <dgm:t>
        <a:bodyPr/>
        <a:lstStyle/>
        <a:p>
          <a:endParaRPr lang="en-US"/>
        </a:p>
      </dgm:t>
    </dgm:pt>
    <dgm:pt modelId="{24ECD5C9-929A-4A0F-8E63-294B4D074F08}">
      <dgm:prSet/>
      <dgm:spPr/>
      <dgm:t>
        <a:bodyPr/>
        <a:lstStyle/>
        <a:p>
          <a:r>
            <a:rPr lang="en-US" dirty="0"/>
            <a:t>7|How did you feel after the most meaningful interaction you had in the past 4 hours? 0 = bad/hostile, 50 = neutral, and 100 = good/enjoyable </a:t>
          </a:r>
        </a:p>
      </dgm:t>
    </dgm:pt>
    <dgm:pt modelId="{E80C677A-7C71-4080-9449-08693E0223A6}" type="parTrans" cxnId="{30C2E8FA-5A74-469B-9C91-32161F3FE6D6}">
      <dgm:prSet/>
      <dgm:spPr/>
      <dgm:t>
        <a:bodyPr/>
        <a:lstStyle/>
        <a:p>
          <a:endParaRPr lang="en-US"/>
        </a:p>
      </dgm:t>
    </dgm:pt>
    <dgm:pt modelId="{D05FDA90-4C74-4C78-98CE-6F38ADBB33E6}" type="sibTrans" cxnId="{30C2E8FA-5A74-469B-9C91-32161F3FE6D6}">
      <dgm:prSet/>
      <dgm:spPr/>
      <dgm:t>
        <a:bodyPr/>
        <a:lstStyle/>
        <a:p>
          <a:endParaRPr lang="en-US"/>
        </a:p>
      </dgm:t>
    </dgm:pt>
    <dgm:pt modelId="{894A9F7B-8090-4F58-9F96-444DCD497D43}">
      <dgm:prSet/>
      <dgm:spPr/>
      <dgm:t>
        <a:bodyPr/>
        <a:lstStyle/>
        <a:p>
          <a:r>
            <a:rPr lang="en-US" dirty="0"/>
            <a:t>8|How vulnerable (made a meaningful self-disclosure) did you make yourself in the most meaningful interaction you had in the last 4 hours? 0 = not at all and 100 = very </a:t>
          </a:r>
        </a:p>
      </dgm:t>
    </dgm:pt>
    <dgm:pt modelId="{FB9824F0-6216-4682-AD68-535392C333A1}" type="parTrans" cxnId="{243DD22F-3BDE-4405-A59B-05FAB82999D7}">
      <dgm:prSet/>
      <dgm:spPr/>
      <dgm:t>
        <a:bodyPr/>
        <a:lstStyle/>
        <a:p>
          <a:endParaRPr lang="en-US"/>
        </a:p>
      </dgm:t>
    </dgm:pt>
    <dgm:pt modelId="{DFB73728-045D-409F-86F3-D6548DCD518C}" type="sibTrans" cxnId="{243DD22F-3BDE-4405-A59B-05FAB82999D7}">
      <dgm:prSet/>
      <dgm:spPr/>
      <dgm:t>
        <a:bodyPr/>
        <a:lstStyle/>
        <a:p>
          <a:endParaRPr lang="en-US"/>
        </a:p>
      </dgm:t>
    </dgm:pt>
    <dgm:pt modelId="{2A22BF50-EF6A-4CB6-9939-E942139AF3A6}">
      <dgm:prSet/>
      <dgm:spPr/>
      <dgm:t>
        <a:bodyPr/>
        <a:lstStyle/>
        <a:p>
          <a:r>
            <a:rPr lang="en-US" dirty="0"/>
            <a:t>9|How well do you think the other person responded to you in the most meaningful interaction you had in the last 4 hours? 0 = bad, 50 = neutral, and 100 = good </a:t>
          </a:r>
        </a:p>
      </dgm:t>
    </dgm:pt>
    <dgm:pt modelId="{BF976AFB-74A7-47D1-BDB9-AAD9D3366E78}" type="parTrans" cxnId="{B640572F-579F-40A3-96BD-7CC6D9581B4C}">
      <dgm:prSet/>
      <dgm:spPr/>
      <dgm:t>
        <a:bodyPr/>
        <a:lstStyle/>
        <a:p>
          <a:endParaRPr lang="en-US"/>
        </a:p>
      </dgm:t>
    </dgm:pt>
    <dgm:pt modelId="{2F94FD65-3A3A-450F-AAA7-E874877AD47B}" type="sibTrans" cxnId="{B640572F-579F-40A3-96BD-7CC6D9581B4C}">
      <dgm:prSet/>
      <dgm:spPr/>
      <dgm:t>
        <a:bodyPr/>
        <a:lstStyle/>
        <a:p>
          <a:endParaRPr lang="en-US"/>
        </a:p>
      </dgm:t>
    </dgm:pt>
    <dgm:pt modelId="{63D9DBC4-D32A-4573-B560-8FF8A55DA242}">
      <dgm:prSet/>
      <dgm:spPr/>
      <dgm:t>
        <a:bodyPr/>
        <a:lstStyle/>
        <a:p>
          <a:r>
            <a:rPr lang="en-US" dirty="0"/>
            <a:t>10|How vulnerable (made a meaningful self-disclosure) was the other person in the most meaningful interaction you had in the last 4 hours? 0 = not at all and 100 = very</a:t>
          </a:r>
        </a:p>
      </dgm:t>
    </dgm:pt>
    <dgm:pt modelId="{0843FB63-2DD8-4510-BEB3-761982614DEA}" type="parTrans" cxnId="{245415B8-2BDB-4913-910F-2C4023ED800E}">
      <dgm:prSet/>
      <dgm:spPr/>
      <dgm:t>
        <a:bodyPr/>
        <a:lstStyle/>
        <a:p>
          <a:endParaRPr lang="en-US"/>
        </a:p>
      </dgm:t>
    </dgm:pt>
    <dgm:pt modelId="{9F1012A3-633F-4C3E-9A22-5F0D6742353F}" type="sibTrans" cxnId="{245415B8-2BDB-4913-910F-2C4023ED800E}">
      <dgm:prSet/>
      <dgm:spPr/>
      <dgm:t>
        <a:bodyPr/>
        <a:lstStyle/>
        <a:p>
          <a:endParaRPr lang="en-US"/>
        </a:p>
      </dgm:t>
    </dgm:pt>
    <dgm:pt modelId="{CC6E2E3F-5B5D-468A-A8D3-402DFE242474}">
      <dgm:prSet/>
      <dgm:spPr/>
      <dgm:t>
        <a:bodyPr/>
        <a:lstStyle/>
        <a:p>
          <a:r>
            <a:rPr lang="en-US" dirty="0"/>
            <a:t>11|How well do you think you responded to the other person in the most meaningful interaction you had in the last 4 hours? 0 = bad, 50 = neutral, and 100 = good </a:t>
          </a:r>
        </a:p>
      </dgm:t>
    </dgm:pt>
    <dgm:pt modelId="{E5A93A67-7E8F-4C83-87DB-64D08276E93A}" type="parTrans" cxnId="{6312C76C-7F5F-4E02-A7FD-38440E8DD861}">
      <dgm:prSet/>
      <dgm:spPr/>
      <dgm:t>
        <a:bodyPr/>
        <a:lstStyle/>
        <a:p>
          <a:endParaRPr lang="en-US"/>
        </a:p>
      </dgm:t>
    </dgm:pt>
    <dgm:pt modelId="{DD9A6DF7-A930-4A38-AAA4-850BF0470D0A}" type="sibTrans" cxnId="{6312C76C-7F5F-4E02-A7FD-38440E8DD861}">
      <dgm:prSet/>
      <dgm:spPr/>
      <dgm:t>
        <a:bodyPr/>
        <a:lstStyle/>
        <a:p>
          <a:endParaRPr lang="en-US"/>
        </a:p>
      </dgm:t>
    </dgm:pt>
    <dgm:pt modelId="{CCA52D48-5B51-4168-ADF7-DA19A9FB19AF}">
      <dgm:prSet/>
      <dgm:spPr/>
      <dgm:t>
        <a:bodyPr/>
        <a:lstStyle/>
        <a:p>
          <a:r>
            <a:rPr lang="en-US" dirty="0"/>
            <a:t>12|How connected did you feel to the other person after the most meaningful interaction you had in the last 4 hours? 0 = not at all and 100 = most connected </a:t>
          </a:r>
        </a:p>
      </dgm:t>
    </dgm:pt>
    <dgm:pt modelId="{B669B82C-DB0A-4FAE-8DAB-09AA8B0011A2}" type="parTrans" cxnId="{CEA705B4-5E3C-4F76-B009-3859F25A768D}">
      <dgm:prSet/>
      <dgm:spPr/>
      <dgm:t>
        <a:bodyPr/>
        <a:lstStyle/>
        <a:p>
          <a:endParaRPr lang="en-US"/>
        </a:p>
      </dgm:t>
    </dgm:pt>
    <dgm:pt modelId="{7F36D326-92BE-4F5F-B295-6681CD96B5FD}" type="sibTrans" cxnId="{CEA705B4-5E3C-4F76-B009-3859F25A768D}">
      <dgm:prSet/>
      <dgm:spPr/>
      <dgm:t>
        <a:bodyPr/>
        <a:lstStyle/>
        <a:p>
          <a:endParaRPr lang="en-US"/>
        </a:p>
      </dgm:t>
    </dgm:pt>
    <dgm:pt modelId="{5CB588EB-B66D-4D94-91C6-1CA34AB14115}" type="pres">
      <dgm:prSet presAssocID="{DC44A233-0844-42DA-A0E9-348159A77ABB}" presName="diagram" presStyleCnt="0">
        <dgm:presLayoutVars>
          <dgm:dir/>
          <dgm:resizeHandles val="exact"/>
        </dgm:presLayoutVars>
      </dgm:prSet>
      <dgm:spPr/>
    </dgm:pt>
    <dgm:pt modelId="{1EC84CB9-ABFE-4C11-9B79-DC1657858044}" type="pres">
      <dgm:prSet presAssocID="{F99EB4B4-0626-4CB3-9540-A6FA4C24A3F5}" presName="node" presStyleLbl="node1" presStyleIdx="0" presStyleCnt="12">
        <dgm:presLayoutVars>
          <dgm:bulletEnabled val="1"/>
        </dgm:presLayoutVars>
      </dgm:prSet>
      <dgm:spPr/>
    </dgm:pt>
    <dgm:pt modelId="{DD1D0CC9-D531-4A14-9454-A138AE3CEF2C}" type="pres">
      <dgm:prSet presAssocID="{4A03D354-9FE1-4A6F-B585-C266301D5538}" presName="sibTrans" presStyleCnt="0"/>
      <dgm:spPr/>
    </dgm:pt>
    <dgm:pt modelId="{1609996B-1FCB-4CFE-92C8-09C9D9F9E77B}" type="pres">
      <dgm:prSet presAssocID="{D24652BC-E286-4411-A478-4E612FBBDD31}" presName="node" presStyleLbl="node1" presStyleIdx="1" presStyleCnt="12">
        <dgm:presLayoutVars>
          <dgm:bulletEnabled val="1"/>
        </dgm:presLayoutVars>
      </dgm:prSet>
      <dgm:spPr/>
    </dgm:pt>
    <dgm:pt modelId="{A695EC05-F511-4F7F-8046-BF9B171D2038}" type="pres">
      <dgm:prSet presAssocID="{B8A18B63-2B69-4C44-B5C8-43C17362F6E1}" presName="sibTrans" presStyleCnt="0"/>
      <dgm:spPr/>
    </dgm:pt>
    <dgm:pt modelId="{2D6637FC-A717-44AF-B7EA-56B73D6A398D}" type="pres">
      <dgm:prSet presAssocID="{700B1407-1C4E-4A3D-8C51-5D84C8638BCC}" presName="node" presStyleLbl="node1" presStyleIdx="2" presStyleCnt="12" custLinFactNeighborX="-3545" custLinFactNeighborY="-98">
        <dgm:presLayoutVars>
          <dgm:bulletEnabled val="1"/>
        </dgm:presLayoutVars>
      </dgm:prSet>
      <dgm:spPr/>
    </dgm:pt>
    <dgm:pt modelId="{0F22EFA5-7728-44BB-B8AA-4C5787B79938}" type="pres">
      <dgm:prSet presAssocID="{A9C74D7B-CA4F-40BC-9E98-0312363A88DD}" presName="sibTrans" presStyleCnt="0"/>
      <dgm:spPr/>
    </dgm:pt>
    <dgm:pt modelId="{A2825212-9658-484E-BE6C-5CC70CD33BBC}" type="pres">
      <dgm:prSet presAssocID="{7D8E20FA-A962-46B8-B9EA-1D9807613AA9}" presName="node" presStyleLbl="node1" presStyleIdx="3" presStyleCnt="12" custLinFactNeighborX="-3545" custLinFactNeighborY="0">
        <dgm:presLayoutVars>
          <dgm:bulletEnabled val="1"/>
        </dgm:presLayoutVars>
      </dgm:prSet>
      <dgm:spPr/>
    </dgm:pt>
    <dgm:pt modelId="{2BFC077F-8674-4A8F-99B3-584180F9BBAA}" type="pres">
      <dgm:prSet presAssocID="{3DEDA957-8ABA-4B1D-B048-2296D9C1161A}" presName="sibTrans" presStyleCnt="0"/>
      <dgm:spPr/>
    </dgm:pt>
    <dgm:pt modelId="{5D190224-28D2-4B71-91D4-44B63B67D57A}" type="pres">
      <dgm:prSet presAssocID="{3F79F461-72D0-47D3-9D57-DD5B190796DB}" presName="node" presStyleLbl="node1" presStyleIdx="4" presStyleCnt="12" custLinFactNeighborX="-3545" custLinFactNeighborY="0">
        <dgm:presLayoutVars>
          <dgm:bulletEnabled val="1"/>
        </dgm:presLayoutVars>
      </dgm:prSet>
      <dgm:spPr/>
    </dgm:pt>
    <dgm:pt modelId="{73D5B96F-C2E7-4BF0-A5AC-C7522D8EECD2}" type="pres">
      <dgm:prSet presAssocID="{D3C09DD6-1C70-4CFD-9337-668045B1BAC9}" presName="sibTrans" presStyleCnt="0"/>
      <dgm:spPr/>
    </dgm:pt>
    <dgm:pt modelId="{B2F0777E-7BC8-45F3-A792-5F18776A5C15}" type="pres">
      <dgm:prSet presAssocID="{504B12AC-C773-49B7-8876-B309B363A315}" presName="node" presStyleLbl="node1" presStyleIdx="5" presStyleCnt="12" custLinFactNeighborX="-927" custLinFactNeighborY="0">
        <dgm:presLayoutVars>
          <dgm:bulletEnabled val="1"/>
        </dgm:presLayoutVars>
      </dgm:prSet>
      <dgm:spPr/>
    </dgm:pt>
    <dgm:pt modelId="{18D5ADB7-0987-4799-A666-4D8DE1BBBAEE}" type="pres">
      <dgm:prSet presAssocID="{B9AB1CB3-ED6F-47A3-A365-DB8BA1CDA393}" presName="sibTrans" presStyleCnt="0"/>
      <dgm:spPr/>
    </dgm:pt>
    <dgm:pt modelId="{32A5B772-2683-4649-BF25-58D0D58EF224}" type="pres">
      <dgm:prSet presAssocID="{24ECD5C9-929A-4A0F-8E63-294B4D074F08}" presName="node" presStyleLbl="node1" presStyleIdx="6" presStyleCnt="12" custLinFactNeighborX="-927" custLinFactNeighborY="0">
        <dgm:presLayoutVars>
          <dgm:bulletEnabled val="1"/>
        </dgm:presLayoutVars>
      </dgm:prSet>
      <dgm:spPr/>
    </dgm:pt>
    <dgm:pt modelId="{1278F02A-C652-4604-902C-23AB764BE9B9}" type="pres">
      <dgm:prSet presAssocID="{D05FDA90-4C74-4C78-98CE-6F38ADBB33E6}" presName="sibTrans" presStyleCnt="0"/>
      <dgm:spPr/>
    </dgm:pt>
    <dgm:pt modelId="{E6929A41-D59B-4D40-8694-BBD26F50ADC4}" type="pres">
      <dgm:prSet presAssocID="{894A9F7B-8090-4F58-9F96-444DCD497D43}" presName="node" presStyleLbl="node1" presStyleIdx="7" presStyleCnt="12">
        <dgm:presLayoutVars>
          <dgm:bulletEnabled val="1"/>
        </dgm:presLayoutVars>
      </dgm:prSet>
      <dgm:spPr/>
    </dgm:pt>
    <dgm:pt modelId="{74DDC388-9A03-4109-B2BC-2AD7B3CCB438}" type="pres">
      <dgm:prSet presAssocID="{DFB73728-045D-409F-86F3-D6548DCD518C}" presName="sibTrans" presStyleCnt="0"/>
      <dgm:spPr/>
    </dgm:pt>
    <dgm:pt modelId="{BA0A10BF-897D-4CB5-954C-BDE2F9829337}" type="pres">
      <dgm:prSet presAssocID="{2A22BF50-EF6A-4CB6-9939-E942139AF3A6}" presName="node" presStyleLbl="node1" presStyleIdx="8" presStyleCnt="12">
        <dgm:presLayoutVars>
          <dgm:bulletEnabled val="1"/>
        </dgm:presLayoutVars>
      </dgm:prSet>
      <dgm:spPr/>
    </dgm:pt>
    <dgm:pt modelId="{0DDA8B0F-3A7F-4EA6-8DC9-2714682E648E}" type="pres">
      <dgm:prSet presAssocID="{2F94FD65-3A3A-450F-AAA7-E874877AD47B}" presName="sibTrans" presStyleCnt="0"/>
      <dgm:spPr/>
    </dgm:pt>
    <dgm:pt modelId="{82702B2F-BB32-4F61-88E0-6282B7D648F8}" type="pres">
      <dgm:prSet presAssocID="{63D9DBC4-D32A-4573-B560-8FF8A55DA242}" presName="node" presStyleLbl="node1" presStyleIdx="9" presStyleCnt="12">
        <dgm:presLayoutVars>
          <dgm:bulletEnabled val="1"/>
        </dgm:presLayoutVars>
      </dgm:prSet>
      <dgm:spPr/>
    </dgm:pt>
    <dgm:pt modelId="{7ED53965-FC50-402A-AC4F-2F004FC65E94}" type="pres">
      <dgm:prSet presAssocID="{9F1012A3-633F-4C3E-9A22-5F0D6742353F}" presName="sibTrans" presStyleCnt="0"/>
      <dgm:spPr/>
    </dgm:pt>
    <dgm:pt modelId="{D7D35B55-EFFA-4745-B2D4-7A9A43974BA7}" type="pres">
      <dgm:prSet presAssocID="{CC6E2E3F-5B5D-468A-A8D3-402DFE242474}" presName="node" presStyleLbl="node1" presStyleIdx="10" presStyleCnt="12">
        <dgm:presLayoutVars>
          <dgm:bulletEnabled val="1"/>
        </dgm:presLayoutVars>
      </dgm:prSet>
      <dgm:spPr/>
    </dgm:pt>
    <dgm:pt modelId="{6AF3FBA2-A11E-4A06-9087-06CBC527B0B1}" type="pres">
      <dgm:prSet presAssocID="{DD9A6DF7-A930-4A38-AAA4-850BF0470D0A}" presName="sibTrans" presStyleCnt="0"/>
      <dgm:spPr/>
    </dgm:pt>
    <dgm:pt modelId="{06A875E4-2D52-4E84-8F24-58BEB0AD274C}" type="pres">
      <dgm:prSet presAssocID="{CCA52D48-5B51-4168-ADF7-DA19A9FB19AF}" presName="node" presStyleLbl="node1" presStyleIdx="11" presStyleCnt="12">
        <dgm:presLayoutVars>
          <dgm:bulletEnabled val="1"/>
        </dgm:presLayoutVars>
      </dgm:prSet>
      <dgm:spPr/>
    </dgm:pt>
  </dgm:ptLst>
  <dgm:cxnLst>
    <dgm:cxn modelId="{E8D13205-3B06-4460-BD3A-2E59EE867E4F}" type="presOf" srcId="{2A22BF50-EF6A-4CB6-9939-E942139AF3A6}" destId="{BA0A10BF-897D-4CB5-954C-BDE2F9829337}" srcOrd="0" destOrd="0" presId="urn:microsoft.com/office/officeart/2005/8/layout/default"/>
    <dgm:cxn modelId="{6D4DB419-7E5F-461E-857F-444427F2526B}" srcId="{DC44A233-0844-42DA-A0E9-348159A77ABB}" destId="{700B1407-1C4E-4A3D-8C51-5D84C8638BCC}" srcOrd="2" destOrd="0" parTransId="{4CCC4266-E502-41AC-A019-D2AD6B0893D8}" sibTransId="{A9C74D7B-CA4F-40BC-9E98-0312363A88DD}"/>
    <dgm:cxn modelId="{FCBFD619-1B19-4EF4-83C7-38991358F617}" type="presOf" srcId="{7D8E20FA-A962-46B8-B9EA-1D9807613AA9}" destId="{A2825212-9658-484E-BE6C-5CC70CD33BBC}" srcOrd="0" destOrd="0" presId="urn:microsoft.com/office/officeart/2005/8/layout/default"/>
    <dgm:cxn modelId="{70B1441F-A435-459D-9AFB-7A3F7C5B54F2}" type="presOf" srcId="{504B12AC-C773-49B7-8876-B309B363A315}" destId="{B2F0777E-7BC8-45F3-A792-5F18776A5C15}" srcOrd="0" destOrd="0" presId="urn:microsoft.com/office/officeart/2005/8/layout/default"/>
    <dgm:cxn modelId="{A66E6C27-F92C-4D8A-84F1-A368954919A2}" type="presOf" srcId="{DC44A233-0844-42DA-A0E9-348159A77ABB}" destId="{5CB588EB-B66D-4D94-91C6-1CA34AB14115}" srcOrd="0" destOrd="0" presId="urn:microsoft.com/office/officeart/2005/8/layout/default"/>
    <dgm:cxn modelId="{FC8E5F29-1A8F-4E9F-A904-178FBCF66237}" type="presOf" srcId="{700B1407-1C4E-4A3D-8C51-5D84C8638BCC}" destId="{2D6637FC-A717-44AF-B7EA-56B73D6A398D}" srcOrd="0" destOrd="0" presId="urn:microsoft.com/office/officeart/2005/8/layout/default"/>
    <dgm:cxn modelId="{B640572F-579F-40A3-96BD-7CC6D9581B4C}" srcId="{DC44A233-0844-42DA-A0E9-348159A77ABB}" destId="{2A22BF50-EF6A-4CB6-9939-E942139AF3A6}" srcOrd="8" destOrd="0" parTransId="{BF976AFB-74A7-47D1-BDB9-AAD9D3366E78}" sibTransId="{2F94FD65-3A3A-450F-AAA7-E874877AD47B}"/>
    <dgm:cxn modelId="{243DD22F-3BDE-4405-A59B-05FAB82999D7}" srcId="{DC44A233-0844-42DA-A0E9-348159A77ABB}" destId="{894A9F7B-8090-4F58-9F96-444DCD497D43}" srcOrd="7" destOrd="0" parTransId="{FB9824F0-6216-4682-AD68-535392C333A1}" sibTransId="{DFB73728-045D-409F-86F3-D6548DCD518C}"/>
    <dgm:cxn modelId="{9DE45C3A-99EB-407E-84AC-E2451D9CA6AE}" type="presOf" srcId="{3F79F461-72D0-47D3-9D57-DD5B190796DB}" destId="{5D190224-28D2-4B71-91D4-44B63B67D57A}" srcOrd="0" destOrd="0" presId="urn:microsoft.com/office/officeart/2005/8/layout/default"/>
    <dgm:cxn modelId="{4541B648-0476-4F99-8C60-7771698D0036}" type="presOf" srcId="{F99EB4B4-0626-4CB3-9540-A6FA4C24A3F5}" destId="{1EC84CB9-ABFE-4C11-9B79-DC1657858044}" srcOrd="0" destOrd="0" presId="urn:microsoft.com/office/officeart/2005/8/layout/default"/>
    <dgm:cxn modelId="{6312C76C-7F5F-4E02-A7FD-38440E8DD861}" srcId="{DC44A233-0844-42DA-A0E9-348159A77ABB}" destId="{CC6E2E3F-5B5D-468A-A8D3-402DFE242474}" srcOrd="10" destOrd="0" parTransId="{E5A93A67-7E8F-4C83-87DB-64D08276E93A}" sibTransId="{DD9A6DF7-A930-4A38-AAA4-850BF0470D0A}"/>
    <dgm:cxn modelId="{B7013852-87E9-4D7F-9147-4351CF11AD7B}" srcId="{DC44A233-0844-42DA-A0E9-348159A77ABB}" destId="{7D8E20FA-A962-46B8-B9EA-1D9807613AA9}" srcOrd="3" destOrd="0" parTransId="{EED0C92D-3BCC-4AF0-8839-921B45657A7A}" sibTransId="{3DEDA957-8ABA-4B1D-B048-2296D9C1161A}"/>
    <dgm:cxn modelId="{C8824972-714D-4F0B-B1D2-3A3989CE655C}" type="presOf" srcId="{CCA52D48-5B51-4168-ADF7-DA19A9FB19AF}" destId="{06A875E4-2D52-4E84-8F24-58BEB0AD274C}" srcOrd="0" destOrd="0" presId="urn:microsoft.com/office/officeart/2005/8/layout/default"/>
    <dgm:cxn modelId="{8D6F3374-232F-4AB7-8DCC-2D98B8B3776A}" srcId="{DC44A233-0844-42DA-A0E9-348159A77ABB}" destId="{D24652BC-E286-4411-A478-4E612FBBDD31}" srcOrd="1" destOrd="0" parTransId="{6742BC9A-EBD7-437C-A733-1CC455E1EA82}" sibTransId="{B8A18B63-2B69-4C44-B5C8-43C17362F6E1}"/>
    <dgm:cxn modelId="{0B935958-AAFB-4291-98A9-5901A9260E62}" type="presOf" srcId="{63D9DBC4-D32A-4573-B560-8FF8A55DA242}" destId="{82702B2F-BB32-4F61-88E0-6282B7D648F8}" srcOrd="0" destOrd="0" presId="urn:microsoft.com/office/officeart/2005/8/layout/default"/>
    <dgm:cxn modelId="{5531517B-AE42-4DC7-8C0A-CA10B5F3ED57}" type="presOf" srcId="{D24652BC-E286-4411-A478-4E612FBBDD31}" destId="{1609996B-1FCB-4CFE-92C8-09C9D9F9E77B}" srcOrd="0" destOrd="0" presId="urn:microsoft.com/office/officeart/2005/8/layout/default"/>
    <dgm:cxn modelId="{C3F5169B-475D-46F6-A8C1-4E9AD13A2902}" srcId="{DC44A233-0844-42DA-A0E9-348159A77ABB}" destId="{F99EB4B4-0626-4CB3-9540-A6FA4C24A3F5}" srcOrd="0" destOrd="0" parTransId="{5E3D7BE2-26DE-4F02-AB32-C284EB21916B}" sibTransId="{4A03D354-9FE1-4A6F-B585-C266301D5538}"/>
    <dgm:cxn modelId="{CEA705B4-5E3C-4F76-B009-3859F25A768D}" srcId="{DC44A233-0844-42DA-A0E9-348159A77ABB}" destId="{CCA52D48-5B51-4168-ADF7-DA19A9FB19AF}" srcOrd="11" destOrd="0" parTransId="{B669B82C-DB0A-4FAE-8DAB-09AA8B0011A2}" sibTransId="{7F36D326-92BE-4F5F-B295-6681CD96B5FD}"/>
    <dgm:cxn modelId="{245415B8-2BDB-4913-910F-2C4023ED800E}" srcId="{DC44A233-0844-42DA-A0E9-348159A77ABB}" destId="{63D9DBC4-D32A-4573-B560-8FF8A55DA242}" srcOrd="9" destOrd="0" parTransId="{0843FB63-2DD8-4510-BEB3-761982614DEA}" sibTransId="{9F1012A3-633F-4C3E-9A22-5F0D6742353F}"/>
    <dgm:cxn modelId="{5001C0BD-A97B-4872-9C00-2D580B92AC38}" srcId="{DC44A233-0844-42DA-A0E9-348159A77ABB}" destId="{3F79F461-72D0-47D3-9D57-DD5B190796DB}" srcOrd="4" destOrd="0" parTransId="{25C80CF3-AAB3-4C64-B3D7-0C64B111F80F}" sibTransId="{D3C09DD6-1C70-4CFD-9337-668045B1BAC9}"/>
    <dgm:cxn modelId="{C21B8BD0-95EC-4D85-BD05-E749A3D9363C}" type="presOf" srcId="{24ECD5C9-929A-4A0F-8E63-294B4D074F08}" destId="{32A5B772-2683-4649-BF25-58D0D58EF224}" srcOrd="0" destOrd="0" presId="urn:microsoft.com/office/officeart/2005/8/layout/default"/>
    <dgm:cxn modelId="{AD4302D9-041A-41C3-9D83-0943C58F3A66}" type="presOf" srcId="{894A9F7B-8090-4F58-9F96-444DCD497D43}" destId="{E6929A41-D59B-4D40-8694-BBD26F50ADC4}" srcOrd="0" destOrd="0" presId="urn:microsoft.com/office/officeart/2005/8/layout/default"/>
    <dgm:cxn modelId="{140294D9-55C5-4F07-B259-AFB5CCFD46F4}" srcId="{DC44A233-0844-42DA-A0E9-348159A77ABB}" destId="{504B12AC-C773-49B7-8876-B309B363A315}" srcOrd="5" destOrd="0" parTransId="{E16D4F16-A718-4F4D-BD92-16E019185DFD}" sibTransId="{B9AB1CB3-ED6F-47A3-A365-DB8BA1CDA393}"/>
    <dgm:cxn modelId="{28F8A2DC-2FC5-458F-B673-994D0A9A7337}" type="presOf" srcId="{CC6E2E3F-5B5D-468A-A8D3-402DFE242474}" destId="{D7D35B55-EFFA-4745-B2D4-7A9A43974BA7}" srcOrd="0" destOrd="0" presId="urn:microsoft.com/office/officeart/2005/8/layout/default"/>
    <dgm:cxn modelId="{30C2E8FA-5A74-469B-9C91-32161F3FE6D6}" srcId="{DC44A233-0844-42DA-A0E9-348159A77ABB}" destId="{24ECD5C9-929A-4A0F-8E63-294B4D074F08}" srcOrd="6" destOrd="0" parTransId="{E80C677A-7C71-4080-9449-08693E0223A6}" sibTransId="{D05FDA90-4C74-4C78-98CE-6F38ADBB33E6}"/>
    <dgm:cxn modelId="{10ED7810-C202-438E-9C21-0CD5AA266372}" type="presParOf" srcId="{5CB588EB-B66D-4D94-91C6-1CA34AB14115}" destId="{1EC84CB9-ABFE-4C11-9B79-DC1657858044}" srcOrd="0" destOrd="0" presId="urn:microsoft.com/office/officeart/2005/8/layout/default"/>
    <dgm:cxn modelId="{EB054C68-E811-4370-B87E-BBEA318DA8FA}" type="presParOf" srcId="{5CB588EB-B66D-4D94-91C6-1CA34AB14115}" destId="{DD1D0CC9-D531-4A14-9454-A138AE3CEF2C}" srcOrd="1" destOrd="0" presId="urn:microsoft.com/office/officeart/2005/8/layout/default"/>
    <dgm:cxn modelId="{9FE0FDEA-4639-4981-8801-48CC0926D7D7}" type="presParOf" srcId="{5CB588EB-B66D-4D94-91C6-1CA34AB14115}" destId="{1609996B-1FCB-4CFE-92C8-09C9D9F9E77B}" srcOrd="2" destOrd="0" presId="urn:microsoft.com/office/officeart/2005/8/layout/default"/>
    <dgm:cxn modelId="{55E7C255-400F-4CE4-BD91-3C9C7001CC25}" type="presParOf" srcId="{5CB588EB-B66D-4D94-91C6-1CA34AB14115}" destId="{A695EC05-F511-4F7F-8046-BF9B171D2038}" srcOrd="3" destOrd="0" presId="urn:microsoft.com/office/officeart/2005/8/layout/default"/>
    <dgm:cxn modelId="{27429B12-6B98-407E-9C6A-84A4EF048D81}" type="presParOf" srcId="{5CB588EB-B66D-4D94-91C6-1CA34AB14115}" destId="{2D6637FC-A717-44AF-B7EA-56B73D6A398D}" srcOrd="4" destOrd="0" presId="urn:microsoft.com/office/officeart/2005/8/layout/default"/>
    <dgm:cxn modelId="{EA77FF34-B9D9-4B7F-93EB-E846BC0889F4}" type="presParOf" srcId="{5CB588EB-B66D-4D94-91C6-1CA34AB14115}" destId="{0F22EFA5-7728-44BB-B8AA-4C5787B79938}" srcOrd="5" destOrd="0" presId="urn:microsoft.com/office/officeart/2005/8/layout/default"/>
    <dgm:cxn modelId="{DA96F46B-AE18-449F-8610-BF91751CF6CD}" type="presParOf" srcId="{5CB588EB-B66D-4D94-91C6-1CA34AB14115}" destId="{A2825212-9658-484E-BE6C-5CC70CD33BBC}" srcOrd="6" destOrd="0" presId="urn:microsoft.com/office/officeart/2005/8/layout/default"/>
    <dgm:cxn modelId="{8C58715A-70E6-47C2-A400-FED56BA63A38}" type="presParOf" srcId="{5CB588EB-B66D-4D94-91C6-1CA34AB14115}" destId="{2BFC077F-8674-4A8F-99B3-584180F9BBAA}" srcOrd="7" destOrd="0" presId="urn:microsoft.com/office/officeart/2005/8/layout/default"/>
    <dgm:cxn modelId="{633A13A1-BB7E-4FA7-B924-E2B21F63E104}" type="presParOf" srcId="{5CB588EB-B66D-4D94-91C6-1CA34AB14115}" destId="{5D190224-28D2-4B71-91D4-44B63B67D57A}" srcOrd="8" destOrd="0" presId="urn:microsoft.com/office/officeart/2005/8/layout/default"/>
    <dgm:cxn modelId="{E78FDE8C-18AD-4357-A385-2BFC7EAB21B0}" type="presParOf" srcId="{5CB588EB-B66D-4D94-91C6-1CA34AB14115}" destId="{73D5B96F-C2E7-4BF0-A5AC-C7522D8EECD2}" srcOrd="9" destOrd="0" presId="urn:microsoft.com/office/officeart/2005/8/layout/default"/>
    <dgm:cxn modelId="{9327A755-AFD4-457F-8822-1BFEF8F8618C}" type="presParOf" srcId="{5CB588EB-B66D-4D94-91C6-1CA34AB14115}" destId="{B2F0777E-7BC8-45F3-A792-5F18776A5C15}" srcOrd="10" destOrd="0" presId="urn:microsoft.com/office/officeart/2005/8/layout/default"/>
    <dgm:cxn modelId="{55744CB0-3BBA-4557-8976-2F6AA9DE61C6}" type="presParOf" srcId="{5CB588EB-B66D-4D94-91C6-1CA34AB14115}" destId="{18D5ADB7-0987-4799-A666-4D8DE1BBBAEE}" srcOrd="11" destOrd="0" presId="urn:microsoft.com/office/officeart/2005/8/layout/default"/>
    <dgm:cxn modelId="{A7C5436F-B9D7-403D-904B-5C47A54F1222}" type="presParOf" srcId="{5CB588EB-B66D-4D94-91C6-1CA34AB14115}" destId="{32A5B772-2683-4649-BF25-58D0D58EF224}" srcOrd="12" destOrd="0" presId="urn:microsoft.com/office/officeart/2005/8/layout/default"/>
    <dgm:cxn modelId="{EFDE6367-7F3C-4B14-8347-8C0CB2CFC025}" type="presParOf" srcId="{5CB588EB-B66D-4D94-91C6-1CA34AB14115}" destId="{1278F02A-C652-4604-902C-23AB764BE9B9}" srcOrd="13" destOrd="0" presId="urn:microsoft.com/office/officeart/2005/8/layout/default"/>
    <dgm:cxn modelId="{0642C4FB-4C2A-44A6-9D43-9A6B740627BA}" type="presParOf" srcId="{5CB588EB-B66D-4D94-91C6-1CA34AB14115}" destId="{E6929A41-D59B-4D40-8694-BBD26F50ADC4}" srcOrd="14" destOrd="0" presId="urn:microsoft.com/office/officeart/2005/8/layout/default"/>
    <dgm:cxn modelId="{17E0BD46-9AFC-484C-BEB9-71D274902C0D}" type="presParOf" srcId="{5CB588EB-B66D-4D94-91C6-1CA34AB14115}" destId="{74DDC388-9A03-4109-B2BC-2AD7B3CCB438}" srcOrd="15" destOrd="0" presId="urn:microsoft.com/office/officeart/2005/8/layout/default"/>
    <dgm:cxn modelId="{3A4B5A20-5BBD-487A-87D8-86E2AF3B01AF}" type="presParOf" srcId="{5CB588EB-B66D-4D94-91C6-1CA34AB14115}" destId="{BA0A10BF-897D-4CB5-954C-BDE2F9829337}" srcOrd="16" destOrd="0" presId="urn:microsoft.com/office/officeart/2005/8/layout/default"/>
    <dgm:cxn modelId="{D1F9C95A-7921-47D1-80FA-D204B7B2B9EE}" type="presParOf" srcId="{5CB588EB-B66D-4D94-91C6-1CA34AB14115}" destId="{0DDA8B0F-3A7F-4EA6-8DC9-2714682E648E}" srcOrd="17" destOrd="0" presId="urn:microsoft.com/office/officeart/2005/8/layout/default"/>
    <dgm:cxn modelId="{1BD601F6-6A63-41C6-BBF1-5D85806BA1D3}" type="presParOf" srcId="{5CB588EB-B66D-4D94-91C6-1CA34AB14115}" destId="{82702B2F-BB32-4F61-88E0-6282B7D648F8}" srcOrd="18" destOrd="0" presId="urn:microsoft.com/office/officeart/2005/8/layout/default"/>
    <dgm:cxn modelId="{6DE45FBF-66C3-47D9-A879-B83DB0237D4E}" type="presParOf" srcId="{5CB588EB-B66D-4D94-91C6-1CA34AB14115}" destId="{7ED53965-FC50-402A-AC4F-2F004FC65E94}" srcOrd="19" destOrd="0" presId="urn:microsoft.com/office/officeart/2005/8/layout/default"/>
    <dgm:cxn modelId="{6C8316D1-B603-4806-B4F5-5872759C2FBC}" type="presParOf" srcId="{5CB588EB-B66D-4D94-91C6-1CA34AB14115}" destId="{D7D35B55-EFFA-4745-B2D4-7A9A43974BA7}" srcOrd="20" destOrd="0" presId="urn:microsoft.com/office/officeart/2005/8/layout/default"/>
    <dgm:cxn modelId="{B7BEEF2C-8CA4-4D79-9A22-7C607BA54AC4}" type="presParOf" srcId="{5CB588EB-B66D-4D94-91C6-1CA34AB14115}" destId="{6AF3FBA2-A11E-4A06-9087-06CBC527B0B1}" srcOrd="21" destOrd="0" presId="urn:microsoft.com/office/officeart/2005/8/layout/default"/>
    <dgm:cxn modelId="{E24C1DDF-A17D-4B9C-9436-529F5102A89C}" type="presParOf" srcId="{5CB588EB-B66D-4D94-91C6-1CA34AB14115}" destId="{06A875E4-2D52-4E84-8F24-58BEB0AD274C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C929CD-62B9-4110-AF93-2D8ECAD4BCBF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0827E63-D4D7-4CCD-9BF4-D0590BF35685}">
      <dgm:prSet custT="1"/>
      <dgm:spPr/>
      <dgm:t>
        <a:bodyPr/>
        <a:lstStyle/>
        <a:p>
          <a:r>
            <a:rPr lang="en-US" sz="2400" dirty="0"/>
            <a:t>Within-subject Causal Process</a:t>
          </a:r>
          <a:r>
            <a:rPr lang="en-US" sz="1100" dirty="0"/>
            <a:t>1</a:t>
          </a:r>
          <a:endParaRPr lang="en-US" sz="2400" dirty="0"/>
        </a:p>
      </dgm:t>
    </dgm:pt>
    <dgm:pt modelId="{F130F2F3-A786-41A3-89B0-C27CE8256BA3}" type="parTrans" cxnId="{8C1308ED-5583-4FE5-B78F-342021B1AC41}">
      <dgm:prSet/>
      <dgm:spPr/>
      <dgm:t>
        <a:bodyPr/>
        <a:lstStyle/>
        <a:p>
          <a:endParaRPr lang="en-US"/>
        </a:p>
      </dgm:t>
    </dgm:pt>
    <dgm:pt modelId="{E05B531C-81AD-4BCE-BE57-67BD1243A105}" type="sibTrans" cxnId="{8C1308ED-5583-4FE5-B78F-342021B1AC41}">
      <dgm:prSet/>
      <dgm:spPr/>
      <dgm:t>
        <a:bodyPr/>
        <a:lstStyle/>
        <a:p>
          <a:endParaRPr lang="en-US"/>
        </a:p>
      </dgm:t>
    </dgm:pt>
    <dgm:pt modelId="{BF4DA103-D3A6-4EB5-8CBE-D9BF3C2DF902}">
      <dgm:prSet/>
      <dgm:spPr/>
      <dgm:t>
        <a:bodyPr/>
        <a:lstStyle/>
        <a:p>
          <a:r>
            <a:rPr lang="en-US" dirty="0"/>
            <a:t>1201 observations; 31 participants</a:t>
          </a:r>
        </a:p>
      </dgm:t>
    </dgm:pt>
    <dgm:pt modelId="{4FE8CF14-FDC2-4449-86A8-A7A2882136DF}" type="parTrans" cxnId="{FD554CE3-75E5-4D13-9E72-A1AE7E5358FD}">
      <dgm:prSet/>
      <dgm:spPr/>
      <dgm:t>
        <a:bodyPr/>
        <a:lstStyle/>
        <a:p>
          <a:endParaRPr lang="en-US"/>
        </a:p>
      </dgm:t>
    </dgm:pt>
    <dgm:pt modelId="{AD69641E-9378-4EBE-B5E2-E6046CFBECAF}" type="sibTrans" cxnId="{FD554CE3-75E5-4D13-9E72-A1AE7E5358FD}">
      <dgm:prSet/>
      <dgm:spPr/>
      <dgm:t>
        <a:bodyPr/>
        <a:lstStyle/>
        <a:p>
          <a:endParaRPr lang="en-US"/>
        </a:p>
      </dgm:t>
    </dgm:pt>
    <dgm:pt modelId="{E2F5211F-EFDA-4AD6-9637-E5EAD042143A}">
      <dgm:prSet custT="1"/>
      <dgm:spPr/>
      <dgm:t>
        <a:bodyPr/>
        <a:lstStyle/>
        <a:p>
          <a:r>
            <a:rPr lang="en-US" sz="2700" dirty="0"/>
            <a:t>Grand Mean Centered</a:t>
          </a:r>
          <a:r>
            <a:rPr lang="en-US" sz="1100" dirty="0"/>
            <a:t>1</a:t>
          </a:r>
          <a:endParaRPr lang="en-US" sz="2700" dirty="0"/>
        </a:p>
      </dgm:t>
    </dgm:pt>
    <dgm:pt modelId="{D6214020-6F68-47BE-9934-86543EBE6140}" type="parTrans" cxnId="{AF0E66A6-7E97-457B-B869-C5CF261F4886}">
      <dgm:prSet/>
      <dgm:spPr/>
      <dgm:t>
        <a:bodyPr/>
        <a:lstStyle/>
        <a:p>
          <a:endParaRPr lang="en-US"/>
        </a:p>
      </dgm:t>
    </dgm:pt>
    <dgm:pt modelId="{73D93FCE-B844-4352-BFFB-850AAE299D48}" type="sibTrans" cxnId="{AF0E66A6-7E97-457B-B869-C5CF261F4886}">
      <dgm:prSet/>
      <dgm:spPr/>
      <dgm:t>
        <a:bodyPr/>
        <a:lstStyle/>
        <a:p>
          <a:endParaRPr lang="en-US"/>
        </a:p>
      </dgm:t>
    </dgm:pt>
    <dgm:pt modelId="{4A7FC8C9-4D10-43A1-8D5A-B25FCFEB831D}">
      <dgm:prSet/>
      <dgm:spPr/>
      <dgm:t>
        <a:bodyPr/>
        <a:lstStyle/>
        <a:p>
          <a:r>
            <a:rPr lang="en-US" dirty="0"/>
            <a:t>How far participants differ</a:t>
          </a:r>
        </a:p>
      </dgm:t>
    </dgm:pt>
    <dgm:pt modelId="{47754E10-BF0F-42B9-BC3E-4668D0BE11EE}" type="parTrans" cxnId="{2CAC288D-1613-405C-9D2D-9486EE037B4F}">
      <dgm:prSet/>
      <dgm:spPr/>
      <dgm:t>
        <a:bodyPr/>
        <a:lstStyle/>
        <a:p>
          <a:endParaRPr lang="en-US"/>
        </a:p>
      </dgm:t>
    </dgm:pt>
    <dgm:pt modelId="{C5B2B1E2-3D3A-4F2A-9A6D-27B1DEF86FFE}" type="sibTrans" cxnId="{2CAC288D-1613-405C-9D2D-9486EE037B4F}">
      <dgm:prSet/>
      <dgm:spPr/>
      <dgm:t>
        <a:bodyPr/>
        <a:lstStyle/>
        <a:p>
          <a:endParaRPr lang="en-US"/>
        </a:p>
      </dgm:t>
    </dgm:pt>
    <dgm:pt modelId="{55E55B37-E6A5-4482-AF29-3C3DAE501566}" type="pres">
      <dgm:prSet presAssocID="{8BC929CD-62B9-4110-AF93-2D8ECAD4BCBF}" presName="linear" presStyleCnt="0">
        <dgm:presLayoutVars>
          <dgm:dir/>
          <dgm:animLvl val="lvl"/>
          <dgm:resizeHandles val="exact"/>
        </dgm:presLayoutVars>
      </dgm:prSet>
      <dgm:spPr/>
    </dgm:pt>
    <dgm:pt modelId="{F02D0B15-503A-4240-AA29-BDA5B1ED3F0B}" type="pres">
      <dgm:prSet presAssocID="{F0827E63-D4D7-4CCD-9BF4-D0590BF35685}" presName="parentLin" presStyleCnt="0"/>
      <dgm:spPr/>
    </dgm:pt>
    <dgm:pt modelId="{17F92BFE-1E51-4A4A-85E4-D35654C2B0D9}" type="pres">
      <dgm:prSet presAssocID="{F0827E63-D4D7-4CCD-9BF4-D0590BF35685}" presName="parentLeftMargin" presStyleLbl="node1" presStyleIdx="0" presStyleCnt="4"/>
      <dgm:spPr/>
    </dgm:pt>
    <dgm:pt modelId="{C87F5A93-3847-4A94-A907-811274BA0A6C}" type="pres">
      <dgm:prSet presAssocID="{F0827E63-D4D7-4CCD-9BF4-D0590BF3568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5D4D8E5-58D5-4F0D-BA63-B82B9071BAF9}" type="pres">
      <dgm:prSet presAssocID="{F0827E63-D4D7-4CCD-9BF4-D0590BF35685}" presName="negativeSpace" presStyleCnt="0"/>
      <dgm:spPr/>
    </dgm:pt>
    <dgm:pt modelId="{E62AA9C4-ADD3-4A26-90B8-53175311DC46}" type="pres">
      <dgm:prSet presAssocID="{F0827E63-D4D7-4CCD-9BF4-D0590BF35685}" presName="childText" presStyleLbl="conFgAcc1" presStyleIdx="0" presStyleCnt="4">
        <dgm:presLayoutVars>
          <dgm:bulletEnabled val="1"/>
        </dgm:presLayoutVars>
      </dgm:prSet>
      <dgm:spPr/>
    </dgm:pt>
    <dgm:pt modelId="{D24FDEFC-8FE1-4C6A-AFBE-487E892775B8}" type="pres">
      <dgm:prSet presAssocID="{E05B531C-81AD-4BCE-BE57-67BD1243A105}" presName="spaceBetweenRectangles" presStyleCnt="0"/>
      <dgm:spPr/>
    </dgm:pt>
    <dgm:pt modelId="{0EC69741-76DB-4E6F-85D4-1D952417A77E}" type="pres">
      <dgm:prSet presAssocID="{BF4DA103-D3A6-4EB5-8CBE-D9BF3C2DF902}" presName="parentLin" presStyleCnt="0"/>
      <dgm:spPr/>
    </dgm:pt>
    <dgm:pt modelId="{7C55DF99-4BF1-4EA5-AD68-544DBD43E824}" type="pres">
      <dgm:prSet presAssocID="{BF4DA103-D3A6-4EB5-8CBE-D9BF3C2DF902}" presName="parentLeftMargin" presStyleLbl="node1" presStyleIdx="0" presStyleCnt="4"/>
      <dgm:spPr/>
    </dgm:pt>
    <dgm:pt modelId="{1E125ECD-4E9C-4143-A50E-03C921A3B075}" type="pres">
      <dgm:prSet presAssocID="{BF4DA103-D3A6-4EB5-8CBE-D9BF3C2DF90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372D4930-FF1E-4701-97F6-E945BFB5D16A}" type="pres">
      <dgm:prSet presAssocID="{BF4DA103-D3A6-4EB5-8CBE-D9BF3C2DF902}" presName="negativeSpace" presStyleCnt="0"/>
      <dgm:spPr/>
    </dgm:pt>
    <dgm:pt modelId="{8D03507A-1C0F-4E3B-97A1-3818E2BBA722}" type="pres">
      <dgm:prSet presAssocID="{BF4DA103-D3A6-4EB5-8CBE-D9BF3C2DF902}" presName="childText" presStyleLbl="conFgAcc1" presStyleIdx="1" presStyleCnt="4">
        <dgm:presLayoutVars>
          <dgm:bulletEnabled val="1"/>
        </dgm:presLayoutVars>
      </dgm:prSet>
      <dgm:spPr/>
    </dgm:pt>
    <dgm:pt modelId="{A5727AC9-EC1A-494F-95B1-735A391EE71C}" type="pres">
      <dgm:prSet presAssocID="{AD69641E-9378-4EBE-B5E2-E6046CFBECAF}" presName="spaceBetweenRectangles" presStyleCnt="0"/>
      <dgm:spPr/>
    </dgm:pt>
    <dgm:pt modelId="{A8D07709-7EE3-45B9-9762-E68ED738E189}" type="pres">
      <dgm:prSet presAssocID="{E2F5211F-EFDA-4AD6-9637-E5EAD042143A}" presName="parentLin" presStyleCnt="0"/>
      <dgm:spPr/>
    </dgm:pt>
    <dgm:pt modelId="{0A9031BD-CE61-49F4-BC0F-157A2FB0EECF}" type="pres">
      <dgm:prSet presAssocID="{E2F5211F-EFDA-4AD6-9637-E5EAD042143A}" presName="parentLeftMargin" presStyleLbl="node1" presStyleIdx="1" presStyleCnt="4"/>
      <dgm:spPr/>
    </dgm:pt>
    <dgm:pt modelId="{307E4C1C-424D-48D0-BE37-0EFCDB47FB6D}" type="pres">
      <dgm:prSet presAssocID="{E2F5211F-EFDA-4AD6-9637-E5EAD042143A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D22F758-7F92-49C7-B9EC-724F1BCEEBE1}" type="pres">
      <dgm:prSet presAssocID="{E2F5211F-EFDA-4AD6-9637-E5EAD042143A}" presName="negativeSpace" presStyleCnt="0"/>
      <dgm:spPr/>
    </dgm:pt>
    <dgm:pt modelId="{4F78105A-DD90-474B-BBF7-AFD95B46F375}" type="pres">
      <dgm:prSet presAssocID="{E2F5211F-EFDA-4AD6-9637-E5EAD042143A}" presName="childText" presStyleLbl="conFgAcc1" presStyleIdx="2" presStyleCnt="4">
        <dgm:presLayoutVars>
          <dgm:bulletEnabled val="1"/>
        </dgm:presLayoutVars>
      </dgm:prSet>
      <dgm:spPr/>
    </dgm:pt>
    <dgm:pt modelId="{60D78C12-0393-4685-A5C5-E00AA72AC32B}" type="pres">
      <dgm:prSet presAssocID="{73D93FCE-B844-4352-BFFB-850AAE299D48}" presName="spaceBetweenRectangles" presStyleCnt="0"/>
      <dgm:spPr/>
    </dgm:pt>
    <dgm:pt modelId="{DABBA922-2F01-49CE-9BDE-5C365FD25C7F}" type="pres">
      <dgm:prSet presAssocID="{4A7FC8C9-4D10-43A1-8D5A-B25FCFEB831D}" presName="parentLin" presStyleCnt="0"/>
      <dgm:spPr/>
    </dgm:pt>
    <dgm:pt modelId="{6952869D-39B7-4E9B-A81B-9ED392689D8A}" type="pres">
      <dgm:prSet presAssocID="{4A7FC8C9-4D10-43A1-8D5A-B25FCFEB831D}" presName="parentLeftMargin" presStyleLbl="node1" presStyleIdx="2" presStyleCnt="4"/>
      <dgm:spPr/>
    </dgm:pt>
    <dgm:pt modelId="{2A227866-198B-41BD-8BF6-E7BBC235E505}" type="pres">
      <dgm:prSet presAssocID="{4A7FC8C9-4D10-43A1-8D5A-B25FCFEB831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A402F980-646F-4003-B04B-0A92682A4C81}" type="pres">
      <dgm:prSet presAssocID="{4A7FC8C9-4D10-43A1-8D5A-B25FCFEB831D}" presName="negativeSpace" presStyleCnt="0"/>
      <dgm:spPr/>
    </dgm:pt>
    <dgm:pt modelId="{9B8414C9-685D-4A60-BDE7-D94CEFD6F4F1}" type="pres">
      <dgm:prSet presAssocID="{4A7FC8C9-4D10-43A1-8D5A-B25FCFEB831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0DE17D13-4D9A-4B74-B199-56A23B37B565}" type="presOf" srcId="{E2F5211F-EFDA-4AD6-9637-E5EAD042143A}" destId="{307E4C1C-424D-48D0-BE37-0EFCDB47FB6D}" srcOrd="1" destOrd="0" presId="urn:microsoft.com/office/officeart/2005/8/layout/list1"/>
    <dgm:cxn modelId="{E0C0A81C-1857-4C04-ADE7-625E15DCF45E}" type="presOf" srcId="{E2F5211F-EFDA-4AD6-9637-E5EAD042143A}" destId="{0A9031BD-CE61-49F4-BC0F-157A2FB0EECF}" srcOrd="0" destOrd="0" presId="urn:microsoft.com/office/officeart/2005/8/layout/list1"/>
    <dgm:cxn modelId="{FA443E25-4312-441B-9DBA-7FA0F26BEFD4}" type="presOf" srcId="{4A7FC8C9-4D10-43A1-8D5A-B25FCFEB831D}" destId="{2A227866-198B-41BD-8BF6-E7BBC235E505}" srcOrd="1" destOrd="0" presId="urn:microsoft.com/office/officeart/2005/8/layout/list1"/>
    <dgm:cxn modelId="{3389C72B-7EA7-4D7C-B0B5-F7745C4C2C32}" type="presOf" srcId="{BF4DA103-D3A6-4EB5-8CBE-D9BF3C2DF902}" destId="{7C55DF99-4BF1-4EA5-AD68-544DBD43E824}" srcOrd="0" destOrd="0" presId="urn:microsoft.com/office/officeart/2005/8/layout/list1"/>
    <dgm:cxn modelId="{90B2B634-7712-4F7E-A862-7E17EE3E94AF}" type="presOf" srcId="{BF4DA103-D3A6-4EB5-8CBE-D9BF3C2DF902}" destId="{1E125ECD-4E9C-4143-A50E-03C921A3B075}" srcOrd="1" destOrd="0" presId="urn:microsoft.com/office/officeart/2005/8/layout/list1"/>
    <dgm:cxn modelId="{2CAC288D-1613-405C-9D2D-9486EE037B4F}" srcId="{8BC929CD-62B9-4110-AF93-2D8ECAD4BCBF}" destId="{4A7FC8C9-4D10-43A1-8D5A-B25FCFEB831D}" srcOrd="3" destOrd="0" parTransId="{47754E10-BF0F-42B9-BC3E-4668D0BE11EE}" sibTransId="{C5B2B1E2-3D3A-4F2A-9A6D-27B1DEF86FFE}"/>
    <dgm:cxn modelId="{AF0E66A6-7E97-457B-B869-C5CF261F4886}" srcId="{8BC929CD-62B9-4110-AF93-2D8ECAD4BCBF}" destId="{E2F5211F-EFDA-4AD6-9637-E5EAD042143A}" srcOrd="2" destOrd="0" parTransId="{D6214020-6F68-47BE-9934-86543EBE6140}" sibTransId="{73D93FCE-B844-4352-BFFB-850AAE299D48}"/>
    <dgm:cxn modelId="{61F818B7-389A-485E-88DE-9F1C20BA0298}" type="presOf" srcId="{8BC929CD-62B9-4110-AF93-2D8ECAD4BCBF}" destId="{55E55B37-E6A5-4482-AF29-3C3DAE501566}" srcOrd="0" destOrd="0" presId="urn:microsoft.com/office/officeart/2005/8/layout/list1"/>
    <dgm:cxn modelId="{FCD62BCA-3315-4542-BAE0-2B7567AC6BD6}" type="presOf" srcId="{4A7FC8C9-4D10-43A1-8D5A-B25FCFEB831D}" destId="{6952869D-39B7-4E9B-A81B-9ED392689D8A}" srcOrd="0" destOrd="0" presId="urn:microsoft.com/office/officeart/2005/8/layout/list1"/>
    <dgm:cxn modelId="{9088CCD2-0FB7-4344-81FC-54D0EE638E07}" type="presOf" srcId="{F0827E63-D4D7-4CCD-9BF4-D0590BF35685}" destId="{C87F5A93-3847-4A94-A907-811274BA0A6C}" srcOrd="1" destOrd="0" presId="urn:microsoft.com/office/officeart/2005/8/layout/list1"/>
    <dgm:cxn modelId="{FD554CE3-75E5-4D13-9E72-A1AE7E5358FD}" srcId="{8BC929CD-62B9-4110-AF93-2D8ECAD4BCBF}" destId="{BF4DA103-D3A6-4EB5-8CBE-D9BF3C2DF902}" srcOrd="1" destOrd="0" parTransId="{4FE8CF14-FDC2-4449-86A8-A7A2882136DF}" sibTransId="{AD69641E-9378-4EBE-B5E2-E6046CFBECAF}"/>
    <dgm:cxn modelId="{8C1308ED-5583-4FE5-B78F-342021B1AC41}" srcId="{8BC929CD-62B9-4110-AF93-2D8ECAD4BCBF}" destId="{F0827E63-D4D7-4CCD-9BF4-D0590BF35685}" srcOrd="0" destOrd="0" parTransId="{F130F2F3-A786-41A3-89B0-C27CE8256BA3}" sibTransId="{E05B531C-81AD-4BCE-BE57-67BD1243A105}"/>
    <dgm:cxn modelId="{BE2338F7-0D09-4C73-B100-730AF774299B}" type="presOf" srcId="{F0827E63-D4D7-4CCD-9BF4-D0590BF35685}" destId="{17F92BFE-1E51-4A4A-85E4-D35654C2B0D9}" srcOrd="0" destOrd="0" presId="urn:microsoft.com/office/officeart/2005/8/layout/list1"/>
    <dgm:cxn modelId="{22B65E3E-5624-478B-BC8C-65560560CDA3}" type="presParOf" srcId="{55E55B37-E6A5-4482-AF29-3C3DAE501566}" destId="{F02D0B15-503A-4240-AA29-BDA5B1ED3F0B}" srcOrd="0" destOrd="0" presId="urn:microsoft.com/office/officeart/2005/8/layout/list1"/>
    <dgm:cxn modelId="{D77F7D1A-229E-4E92-8749-FE2BF76BF2E0}" type="presParOf" srcId="{F02D0B15-503A-4240-AA29-BDA5B1ED3F0B}" destId="{17F92BFE-1E51-4A4A-85E4-D35654C2B0D9}" srcOrd="0" destOrd="0" presId="urn:microsoft.com/office/officeart/2005/8/layout/list1"/>
    <dgm:cxn modelId="{247A527C-13B7-4ABD-85D4-1C2A7D08E985}" type="presParOf" srcId="{F02D0B15-503A-4240-AA29-BDA5B1ED3F0B}" destId="{C87F5A93-3847-4A94-A907-811274BA0A6C}" srcOrd="1" destOrd="0" presId="urn:microsoft.com/office/officeart/2005/8/layout/list1"/>
    <dgm:cxn modelId="{E8588B67-3DAE-4E31-BF45-2F836BB8C2D8}" type="presParOf" srcId="{55E55B37-E6A5-4482-AF29-3C3DAE501566}" destId="{85D4D8E5-58D5-4F0D-BA63-B82B9071BAF9}" srcOrd="1" destOrd="0" presId="urn:microsoft.com/office/officeart/2005/8/layout/list1"/>
    <dgm:cxn modelId="{2F54FD3C-3B38-471B-9C70-EED573054D77}" type="presParOf" srcId="{55E55B37-E6A5-4482-AF29-3C3DAE501566}" destId="{E62AA9C4-ADD3-4A26-90B8-53175311DC46}" srcOrd="2" destOrd="0" presId="urn:microsoft.com/office/officeart/2005/8/layout/list1"/>
    <dgm:cxn modelId="{68129A2A-755D-4A02-9916-5FF5F6239FAA}" type="presParOf" srcId="{55E55B37-E6A5-4482-AF29-3C3DAE501566}" destId="{D24FDEFC-8FE1-4C6A-AFBE-487E892775B8}" srcOrd="3" destOrd="0" presId="urn:microsoft.com/office/officeart/2005/8/layout/list1"/>
    <dgm:cxn modelId="{B3925ECE-B3B4-45CD-8DE2-5E400112C146}" type="presParOf" srcId="{55E55B37-E6A5-4482-AF29-3C3DAE501566}" destId="{0EC69741-76DB-4E6F-85D4-1D952417A77E}" srcOrd="4" destOrd="0" presId="urn:microsoft.com/office/officeart/2005/8/layout/list1"/>
    <dgm:cxn modelId="{F3AC8937-8F2C-4822-A7C4-663D78F843DC}" type="presParOf" srcId="{0EC69741-76DB-4E6F-85D4-1D952417A77E}" destId="{7C55DF99-4BF1-4EA5-AD68-544DBD43E824}" srcOrd="0" destOrd="0" presId="urn:microsoft.com/office/officeart/2005/8/layout/list1"/>
    <dgm:cxn modelId="{1D94F21A-15B3-4F40-AB9A-810965FE46C6}" type="presParOf" srcId="{0EC69741-76DB-4E6F-85D4-1D952417A77E}" destId="{1E125ECD-4E9C-4143-A50E-03C921A3B075}" srcOrd="1" destOrd="0" presId="urn:microsoft.com/office/officeart/2005/8/layout/list1"/>
    <dgm:cxn modelId="{06941E28-E032-436F-A34E-DD25CD140F02}" type="presParOf" srcId="{55E55B37-E6A5-4482-AF29-3C3DAE501566}" destId="{372D4930-FF1E-4701-97F6-E945BFB5D16A}" srcOrd="5" destOrd="0" presId="urn:microsoft.com/office/officeart/2005/8/layout/list1"/>
    <dgm:cxn modelId="{0FE7E26A-E631-4904-AEAF-A4281AA22290}" type="presParOf" srcId="{55E55B37-E6A5-4482-AF29-3C3DAE501566}" destId="{8D03507A-1C0F-4E3B-97A1-3818E2BBA722}" srcOrd="6" destOrd="0" presId="urn:microsoft.com/office/officeart/2005/8/layout/list1"/>
    <dgm:cxn modelId="{1F8778A5-A94C-45DD-92D3-B7824E078F40}" type="presParOf" srcId="{55E55B37-E6A5-4482-AF29-3C3DAE501566}" destId="{A5727AC9-EC1A-494F-95B1-735A391EE71C}" srcOrd="7" destOrd="0" presId="urn:microsoft.com/office/officeart/2005/8/layout/list1"/>
    <dgm:cxn modelId="{4ACF8A31-7723-4B67-AB42-757A93D939DF}" type="presParOf" srcId="{55E55B37-E6A5-4482-AF29-3C3DAE501566}" destId="{A8D07709-7EE3-45B9-9762-E68ED738E189}" srcOrd="8" destOrd="0" presId="urn:microsoft.com/office/officeart/2005/8/layout/list1"/>
    <dgm:cxn modelId="{8CA09C9B-F732-4ED2-B801-F414F5AE9EF3}" type="presParOf" srcId="{A8D07709-7EE3-45B9-9762-E68ED738E189}" destId="{0A9031BD-CE61-49F4-BC0F-157A2FB0EECF}" srcOrd="0" destOrd="0" presId="urn:microsoft.com/office/officeart/2005/8/layout/list1"/>
    <dgm:cxn modelId="{DA1CC417-D8B4-448D-8B8B-1A7FDD80CA4F}" type="presParOf" srcId="{A8D07709-7EE3-45B9-9762-E68ED738E189}" destId="{307E4C1C-424D-48D0-BE37-0EFCDB47FB6D}" srcOrd="1" destOrd="0" presId="urn:microsoft.com/office/officeart/2005/8/layout/list1"/>
    <dgm:cxn modelId="{48E24583-24B8-4472-9D07-09E035C99256}" type="presParOf" srcId="{55E55B37-E6A5-4482-AF29-3C3DAE501566}" destId="{9D22F758-7F92-49C7-B9EC-724F1BCEEBE1}" srcOrd="9" destOrd="0" presId="urn:microsoft.com/office/officeart/2005/8/layout/list1"/>
    <dgm:cxn modelId="{57E5FC93-C6D7-4305-80D9-783420C96E84}" type="presParOf" srcId="{55E55B37-E6A5-4482-AF29-3C3DAE501566}" destId="{4F78105A-DD90-474B-BBF7-AFD95B46F375}" srcOrd="10" destOrd="0" presId="urn:microsoft.com/office/officeart/2005/8/layout/list1"/>
    <dgm:cxn modelId="{9D35F821-90AF-4F93-B2A4-6CFDCA9C8CDB}" type="presParOf" srcId="{55E55B37-E6A5-4482-AF29-3C3DAE501566}" destId="{60D78C12-0393-4685-A5C5-E00AA72AC32B}" srcOrd="11" destOrd="0" presId="urn:microsoft.com/office/officeart/2005/8/layout/list1"/>
    <dgm:cxn modelId="{68452523-FF8D-4911-A0C7-4190575FF7EE}" type="presParOf" srcId="{55E55B37-E6A5-4482-AF29-3C3DAE501566}" destId="{DABBA922-2F01-49CE-9BDE-5C365FD25C7F}" srcOrd="12" destOrd="0" presId="urn:microsoft.com/office/officeart/2005/8/layout/list1"/>
    <dgm:cxn modelId="{082ABC05-7AAA-4899-A21A-CB5CCE2368E6}" type="presParOf" srcId="{DABBA922-2F01-49CE-9BDE-5C365FD25C7F}" destId="{6952869D-39B7-4E9B-A81B-9ED392689D8A}" srcOrd="0" destOrd="0" presId="urn:microsoft.com/office/officeart/2005/8/layout/list1"/>
    <dgm:cxn modelId="{87C71BF9-A5E9-45D0-A5AE-57E5AA050610}" type="presParOf" srcId="{DABBA922-2F01-49CE-9BDE-5C365FD25C7F}" destId="{2A227866-198B-41BD-8BF6-E7BBC235E505}" srcOrd="1" destOrd="0" presId="urn:microsoft.com/office/officeart/2005/8/layout/list1"/>
    <dgm:cxn modelId="{8FEAB7DB-B81F-4595-828C-9546873D2125}" type="presParOf" srcId="{55E55B37-E6A5-4482-AF29-3C3DAE501566}" destId="{A402F980-646F-4003-B04B-0A92682A4C81}" srcOrd="13" destOrd="0" presId="urn:microsoft.com/office/officeart/2005/8/layout/list1"/>
    <dgm:cxn modelId="{D0C72F0D-806D-49AB-A4A5-A67B54DCF0F9}" type="presParOf" srcId="{55E55B37-E6A5-4482-AF29-3C3DAE501566}" destId="{9B8414C9-685D-4A60-BDE7-D94CEFD6F4F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C84CB9-ABFE-4C11-9B79-DC1657858044}">
      <dsp:nvSpPr>
        <dsp:cNvPr id="0" name=""/>
        <dsp:cNvSpPr/>
      </dsp:nvSpPr>
      <dsp:spPr>
        <a:xfrm>
          <a:off x="639082" y="1278"/>
          <a:ext cx="2174385" cy="13046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1|How much loneliness have you experienced in the last 4 hours? 0 = no loneliness and 100 = as lonely as I could possibly be. </a:t>
          </a:r>
        </a:p>
      </dsp:txBody>
      <dsp:txXfrm>
        <a:off x="639082" y="1278"/>
        <a:ext cx="2174385" cy="1304631"/>
      </dsp:txXfrm>
    </dsp:sp>
    <dsp:sp modelId="{1609996B-1FCB-4CFE-92C8-09C9D9F9E77B}">
      <dsp:nvSpPr>
        <dsp:cNvPr id="0" name=""/>
        <dsp:cNvSpPr/>
      </dsp:nvSpPr>
      <dsp:spPr>
        <a:xfrm>
          <a:off x="3030907" y="1278"/>
          <a:ext cx="2174385" cy="13046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2|How would you rate your overall mental health right now? Bad to Good, sliding scale</a:t>
          </a:r>
        </a:p>
      </dsp:txBody>
      <dsp:txXfrm>
        <a:off x="3030907" y="1278"/>
        <a:ext cx="2174385" cy="1304631"/>
      </dsp:txXfrm>
    </dsp:sp>
    <dsp:sp modelId="{2D6637FC-A717-44AF-B7EA-56B73D6A398D}">
      <dsp:nvSpPr>
        <dsp:cNvPr id="0" name=""/>
        <dsp:cNvSpPr/>
      </dsp:nvSpPr>
      <dsp:spPr>
        <a:xfrm>
          <a:off x="5345649" y="0"/>
          <a:ext cx="2174385" cy="13046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3|How much did you try to control or manage any feelings that have occurred since the last check in? 0 = not trying to control at all and 100 = did my best to control all my feelings</a:t>
          </a:r>
        </a:p>
      </dsp:txBody>
      <dsp:txXfrm>
        <a:off x="5345649" y="0"/>
        <a:ext cx="2174385" cy="1304631"/>
      </dsp:txXfrm>
    </dsp:sp>
    <dsp:sp modelId="{A2825212-9658-484E-BE6C-5CC70CD33BBC}">
      <dsp:nvSpPr>
        <dsp:cNvPr id="0" name=""/>
        <dsp:cNvSpPr/>
      </dsp:nvSpPr>
      <dsp:spPr>
        <a:xfrm>
          <a:off x="7737474" y="1278"/>
          <a:ext cx="2174385" cy="13046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4|Have you had any social interactions in the past 4 hours? Yes or No</a:t>
          </a:r>
        </a:p>
      </dsp:txBody>
      <dsp:txXfrm>
        <a:off x="7737474" y="1278"/>
        <a:ext cx="2174385" cy="1304631"/>
      </dsp:txXfrm>
    </dsp:sp>
    <dsp:sp modelId="{5D190224-28D2-4B71-91D4-44B63B67D57A}">
      <dsp:nvSpPr>
        <dsp:cNvPr id="0" name=""/>
        <dsp:cNvSpPr/>
      </dsp:nvSpPr>
      <dsp:spPr>
        <a:xfrm>
          <a:off x="562000" y="1523348"/>
          <a:ext cx="2174385" cy="13046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5|How many social interactions have you had in the last 4 hours? Please include in person conversations, text/messenger exchanges, phone calls, video chats, etc. 1, 2, 3, 4, 5, 6, 7, 8, 9, 10+</a:t>
          </a:r>
        </a:p>
      </dsp:txBody>
      <dsp:txXfrm>
        <a:off x="562000" y="1523348"/>
        <a:ext cx="2174385" cy="1304631"/>
      </dsp:txXfrm>
    </dsp:sp>
    <dsp:sp modelId="{B2F0777E-7BC8-45F3-A792-5F18776A5C15}">
      <dsp:nvSpPr>
        <dsp:cNvPr id="0" name=""/>
        <dsp:cNvSpPr/>
      </dsp:nvSpPr>
      <dsp:spPr>
        <a:xfrm>
          <a:off x="3010750" y="1523348"/>
          <a:ext cx="2174385" cy="13046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6|Thinking back to the most meaningful interaction you had in the last 4 hours, how did you have this interaction? in person, text, phone call, video chat</a:t>
          </a:r>
        </a:p>
      </dsp:txBody>
      <dsp:txXfrm>
        <a:off x="3010750" y="1523348"/>
        <a:ext cx="2174385" cy="1304631"/>
      </dsp:txXfrm>
    </dsp:sp>
    <dsp:sp modelId="{32A5B772-2683-4649-BF25-58D0D58EF224}">
      <dsp:nvSpPr>
        <dsp:cNvPr id="0" name=""/>
        <dsp:cNvSpPr/>
      </dsp:nvSpPr>
      <dsp:spPr>
        <a:xfrm>
          <a:off x="5402575" y="1523348"/>
          <a:ext cx="2174385" cy="13046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7|How did you feel after the most meaningful interaction you had in the past 4 hours? 0 = bad/hostile, 50 = neutral, and 100 = good/enjoyable </a:t>
          </a:r>
        </a:p>
      </dsp:txBody>
      <dsp:txXfrm>
        <a:off x="5402575" y="1523348"/>
        <a:ext cx="2174385" cy="1304631"/>
      </dsp:txXfrm>
    </dsp:sp>
    <dsp:sp modelId="{E6929A41-D59B-4D40-8694-BBD26F50ADC4}">
      <dsp:nvSpPr>
        <dsp:cNvPr id="0" name=""/>
        <dsp:cNvSpPr/>
      </dsp:nvSpPr>
      <dsp:spPr>
        <a:xfrm>
          <a:off x="7814556" y="1523348"/>
          <a:ext cx="2174385" cy="13046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8|How vulnerable (made a meaningful self-disclosure) did you make yourself in the most meaningful interaction you had in the last 4 hours? 0 = not at all and 100 = very </a:t>
          </a:r>
        </a:p>
      </dsp:txBody>
      <dsp:txXfrm>
        <a:off x="7814556" y="1523348"/>
        <a:ext cx="2174385" cy="1304631"/>
      </dsp:txXfrm>
    </dsp:sp>
    <dsp:sp modelId="{BA0A10BF-897D-4CB5-954C-BDE2F9829337}">
      <dsp:nvSpPr>
        <dsp:cNvPr id="0" name=""/>
        <dsp:cNvSpPr/>
      </dsp:nvSpPr>
      <dsp:spPr>
        <a:xfrm>
          <a:off x="639082" y="3045418"/>
          <a:ext cx="2174385" cy="13046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9|How well do you think the other person responded to you in the most meaningful interaction you had in the last 4 hours? 0 = bad, 50 = neutral, and 100 = good </a:t>
          </a:r>
        </a:p>
      </dsp:txBody>
      <dsp:txXfrm>
        <a:off x="639082" y="3045418"/>
        <a:ext cx="2174385" cy="1304631"/>
      </dsp:txXfrm>
    </dsp:sp>
    <dsp:sp modelId="{82702B2F-BB32-4F61-88E0-6282B7D648F8}">
      <dsp:nvSpPr>
        <dsp:cNvPr id="0" name=""/>
        <dsp:cNvSpPr/>
      </dsp:nvSpPr>
      <dsp:spPr>
        <a:xfrm>
          <a:off x="3030907" y="3045418"/>
          <a:ext cx="2174385" cy="13046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10|How vulnerable (made a meaningful self-disclosure) was the other person in the most meaningful interaction you had in the last 4 hours? 0 = not at all and 100 = very</a:t>
          </a:r>
        </a:p>
      </dsp:txBody>
      <dsp:txXfrm>
        <a:off x="3030907" y="3045418"/>
        <a:ext cx="2174385" cy="1304631"/>
      </dsp:txXfrm>
    </dsp:sp>
    <dsp:sp modelId="{D7D35B55-EFFA-4745-B2D4-7A9A43974BA7}">
      <dsp:nvSpPr>
        <dsp:cNvPr id="0" name=""/>
        <dsp:cNvSpPr/>
      </dsp:nvSpPr>
      <dsp:spPr>
        <a:xfrm>
          <a:off x="5422731" y="3045418"/>
          <a:ext cx="2174385" cy="13046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11|How well do you think you responded to the other person in the most meaningful interaction you had in the last 4 hours? 0 = bad, 50 = neutral, and 100 = good </a:t>
          </a:r>
        </a:p>
      </dsp:txBody>
      <dsp:txXfrm>
        <a:off x="5422731" y="3045418"/>
        <a:ext cx="2174385" cy="1304631"/>
      </dsp:txXfrm>
    </dsp:sp>
    <dsp:sp modelId="{06A875E4-2D52-4E84-8F24-58BEB0AD274C}">
      <dsp:nvSpPr>
        <dsp:cNvPr id="0" name=""/>
        <dsp:cNvSpPr/>
      </dsp:nvSpPr>
      <dsp:spPr>
        <a:xfrm>
          <a:off x="7814556" y="3045418"/>
          <a:ext cx="2174385" cy="13046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12|How connected did you feel to the other person after the most meaningful interaction you had in the last 4 hours? 0 = not at all and 100 = most connected </a:t>
          </a:r>
        </a:p>
      </dsp:txBody>
      <dsp:txXfrm>
        <a:off x="7814556" y="3045418"/>
        <a:ext cx="2174385" cy="13046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2AA9C4-ADD3-4A26-90B8-53175311DC46}">
      <dsp:nvSpPr>
        <dsp:cNvPr id="0" name=""/>
        <dsp:cNvSpPr/>
      </dsp:nvSpPr>
      <dsp:spPr>
        <a:xfrm>
          <a:off x="0" y="951200"/>
          <a:ext cx="596272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7F5A93-3847-4A94-A907-811274BA0A6C}">
      <dsp:nvSpPr>
        <dsp:cNvPr id="0" name=""/>
        <dsp:cNvSpPr/>
      </dsp:nvSpPr>
      <dsp:spPr>
        <a:xfrm>
          <a:off x="298136" y="641240"/>
          <a:ext cx="4173904" cy="6199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764" tIns="0" rIns="157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Within-subject Causal Process</a:t>
          </a:r>
          <a:r>
            <a:rPr lang="en-US" sz="1100" kern="1200" dirty="0"/>
            <a:t>1</a:t>
          </a:r>
          <a:endParaRPr lang="en-US" sz="2400" kern="1200" dirty="0"/>
        </a:p>
      </dsp:txBody>
      <dsp:txXfrm>
        <a:off x="328398" y="671502"/>
        <a:ext cx="4113380" cy="559396"/>
      </dsp:txXfrm>
    </dsp:sp>
    <dsp:sp modelId="{8D03507A-1C0F-4E3B-97A1-3818E2BBA722}">
      <dsp:nvSpPr>
        <dsp:cNvPr id="0" name=""/>
        <dsp:cNvSpPr/>
      </dsp:nvSpPr>
      <dsp:spPr>
        <a:xfrm>
          <a:off x="0" y="1903761"/>
          <a:ext cx="596272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125ECD-4E9C-4143-A50E-03C921A3B075}">
      <dsp:nvSpPr>
        <dsp:cNvPr id="0" name=""/>
        <dsp:cNvSpPr/>
      </dsp:nvSpPr>
      <dsp:spPr>
        <a:xfrm>
          <a:off x="298136" y="1593800"/>
          <a:ext cx="4173904" cy="619920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764" tIns="0" rIns="157764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1201 observations; 31 participants</a:t>
          </a:r>
        </a:p>
      </dsp:txBody>
      <dsp:txXfrm>
        <a:off x="328398" y="1624062"/>
        <a:ext cx="4113380" cy="559396"/>
      </dsp:txXfrm>
    </dsp:sp>
    <dsp:sp modelId="{4F78105A-DD90-474B-BBF7-AFD95B46F375}">
      <dsp:nvSpPr>
        <dsp:cNvPr id="0" name=""/>
        <dsp:cNvSpPr/>
      </dsp:nvSpPr>
      <dsp:spPr>
        <a:xfrm>
          <a:off x="0" y="2856321"/>
          <a:ext cx="596272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7E4C1C-424D-48D0-BE37-0EFCDB47FB6D}">
      <dsp:nvSpPr>
        <dsp:cNvPr id="0" name=""/>
        <dsp:cNvSpPr/>
      </dsp:nvSpPr>
      <dsp:spPr>
        <a:xfrm>
          <a:off x="298136" y="2546360"/>
          <a:ext cx="4173904" cy="619920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764" tIns="0" rIns="157764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Grand Mean Centered</a:t>
          </a:r>
          <a:r>
            <a:rPr lang="en-US" sz="1100" kern="1200" dirty="0"/>
            <a:t>1</a:t>
          </a:r>
          <a:endParaRPr lang="en-US" sz="2700" kern="1200" dirty="0"/>
        </a:p>
      </dsp:txBody>
      <dsp:txXfrm>
        <a:off x="328398" y="2576622"/>
        <a:ext cx="4113380" cy="559396"/>
      </dsp:txXfrm>
    </dsp:sp>
    <dsp:sp modelId="{9B8414C9-685D-4A60-BDE7-D94CEFD6F4F1}">
      <dsp:nvSpPr>
        <dsp:cNvPr id="0" name=""/>
        <dsp:cNvSpPr/>
      </dsp:nvSpPr>
      <dsp:spPr>
        <a:xfrm>
          <a:off x="0" y="3808881"/>
          <a:ext cx="5962720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227866-198B-41BD-8BF6-E7BBC235E505}">
      <dsp:nvSpPr>
        <dsp:cNvPr id="0" name=""/>
        <dsp:cNvSpPr/>
      </dsp:nvSpPr>
      <dsp:spPr>
        <a:xfrm>
          <a:off x="298136" y="3498921"/>
          <a:ext cx="4173904" cy="61992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7764" tIns="0" rIns="157764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How far participants differ</a:t>
          </a:r>
        </a:p>
      </dsp:txBody>
      <dsp:txXfrm>
        <a:off x="328398" y="3529183"/>
        <a:ext cx="4113380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18T02:11:34.97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1,'0'0,"8"0,11 0,10 0,8 0,7 0,-5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18T02:12:12.55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1,'10'7,"1"0,0 0,0-1,0-1,1 0,19 6,-17-7,-6-2,0 0,0 1,-1 0,1 0,-1 1,1 0,-1 0,0 1,9 7,-10-7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18T02:12:42.57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313 2,'-33'-1,"6"0,0 2,-1 0,2 1,-1 2,-29 8,45-10,-1 1,1-2,-1 1,-19-1,19-1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713E1-423E-4850-8985-B507F430DEDD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6D416-A185-484E-A655-5814BA5FEC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314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66D416-A185-484E-A655-5814BA5FECF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310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66D416-A185-484E-A655-5814BA5FEC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6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66D416-A185-484E-A655-5814BA5FECF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619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66D416-A185-484E-A655-5814BA5FECF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554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66D416-A185-484E-A655-5814BA5FECF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6747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66D416-A185-484E-A655-5814BA5FECF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53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66D416-A185-484E-A655-5814BA5FECF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592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66D416-A185-484E-A655-5814BA5FECF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192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C7A14-68E8-4769-8DCA-55E64189E0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E2575A-0782-4B92-A099-C2FFBB6E12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53688-14D8-421D-AB43-21B8E9A62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0D718-35D3-4767-8713-B2FE25941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12FF8-EB7E-4458-A7D7-B7DE88E35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439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EAB1C-227D-4C67-A200-0ED62DFAE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809D03-A7B8-49C5-A02F-A8B32B858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07859-CAD2-44A5-A481-F757CDB50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131A-6EBB-45DA-87EE-41E0411DE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3F376-ECB2-4301-B652-B95E89B49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568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F2A33B-4F42-43C5-A331-C50F274E33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5A4650-1DA5-4B52-8BC6-97FFB52DEE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57289-B844-4792-A575-D5E782F2D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9ECCA-C8EA-46FF-86A3-C6CA6C2BC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0F85A-DC42-42D7-92C0-B8406AFF5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750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081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6717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135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389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245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8040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235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555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5B2E4-15BA-4AF8-B874-4FA6D2447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10499-6F9E-49FB-BEBF-F6864DE34D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D6045-B993-4FD3-B586-C5EB77922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00DC9B-F2E2-4F4C-8C8A-0179B171F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169CB-1F3E-4507-ADBA-64D918B3C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1588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3992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7186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4618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22686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9683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2656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8956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6366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9052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232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30802-E824-497F-827D-D062A216F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9C5486-4CE8-4186-B390-D578E61C9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6F03C-E574-4AE8-9576-A3C7F27A1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55F5B-D432-48C5-941A-53677942A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B7747-4316-42CD-AFFF-B24A33F5B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3987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5712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6808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8228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6080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8072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9635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062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8209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1654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823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21D9D-9A09-4B5C-9D89-8A22A999D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043F3-58CD-459C-A9F5-EA46A1DEF0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A3288C-C4EE-40A7-BA33-B63615E147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5309DC-ADFB-4A85-BB29-50C8136D5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751213-C7BD-4135-B666-7DC12CED0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2FA1C5-A2B5-4879-929A-B64693BAB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7550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6406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32420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3322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9875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8776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9966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6778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749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2101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0306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8A3BB-92CA-4036-9337-1C96A8E99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37F79-F9FF-49C1-8F65-F4E4EC1019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947A97-13B9-49FE-B8FD-42F4F60C4B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EB76E6-509F-4E52-9884-EF2F541000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3FCBFE-7ABC-4126-937A-88A7469156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E1B8EF-223F-41F7-8834-89CE82CD4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F6D472-7642-4716-8055-2AE59FAB8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731CA9-1683-4091-8844-72A2A8DE8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1880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3179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1133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1817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25782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1888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38685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463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9E719-AAC8-43C8-A0B1-C3674DD7D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50FDA4-6283-42F6-91BB-AE5490DA2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0F3FC6-3EA0-4C6B-B550-03638E295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59233C-7DA4-4697-83FD-83E261325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09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963F84-0102-4EF7-B341-3466AEA52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ADF065-C7FD-4452-A623-309C0ADC2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9B6261-A7F1-40FB-A5BE-1CFC8D594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469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144A1-C438-41B7-BFC2-89996CAB9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2525C-586F-43FA-9ECF-37B3B491B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918F16-24F9-4EBB-BF21-07408A12CF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2DFBC8-CD12-4AFC-ADE2-FEB94A3A9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0DBBEC-F0A6-4823-A2E8-48CA18F17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66F526-C84D-4356-855D-923BE7968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77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36858-8625-4BB9-87D4-09D5F9A7C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4C61DA-643C-482E-B1DE-D754EDFF1B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81D0D7-832F-4B6B-99DA-A39936E9B7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883A35-06C4-483B-988A-41BEEE818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3F479A-1DAC-433D-A21E-ADC398304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D38BF0-44B9-46AC-8A2B-33B36824B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278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6.jp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723277-137F-42FE-A111-25DE8090B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322055-BDA5-48BD-8BB5-F9AEEE5BC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89D8A-0113-4E84-9A6C-F84BF6AA0A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136718-C41F-401A-911A-55FEBDE4BF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913DA-70B6-43D3-A018-053ED516B1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87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565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90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C9365-FCD4-43D1-8E3E-1B456C14583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2AB6E86-9A9F-4CAB-BEDB-63C6627DF00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302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13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6" Type="http://schemas.openxmlformats.org/officeDocument/2006/relationships/customXml" Target="../ink/ink1.xml"/><Relationship Id="rId11" Type="http://schemas.openxmlformats.org/officeDocument/2006/relationships/image" Target="../media/image16.png"/><Relationship Id="rId5" Type="http://schemas.openxmlformats.org/officeDocument/2006/relationships/image" Target="../media/image15.gif"/><Relationship Id="rId10" Type="http://schemas.openxmlformats.org/officeDocument/2006/relationships/customXml" Target="../ink/ink3.xml"/><Relationship Id="rId4" Type="http://schemas.openxmlformats.org/officeDocument/2006/relationships/image" Target="../media/image14.jpe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in a circle&#10;&#10;Description automatically generated with low confidence">
            <a:extLst>
              <a:ext uri="{FF2B5EF4-FFF2-40B4-BE49-F238E27FC236}">
                <a16:creationId xmlns:a16="http://schemas.microsoft.com/office/drawing/2014/main" id="{00E0A5CD-B4C7-4DE9-B507-9D2CC14F32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23" b="-1"/>
          <a:stretch/>
        </p:blipFill>
        <p:spPr>
          <a:xfrm>
            <a:off x="6473364" y="584908"/>
            <a:ext cx="5718636" cy="5509675"/>
          </a:xfrm>
          <a:custGeom>
            <a:avLst/>
            <a:gdLst/>
            <a:ahLst/>
            <a:cxnLst/>
            <a:rect l="l" t="t" r="r" b="b"/>
            <a:pathLst>
              <a:path w="5718636" h="5509675">
                <a:moveTo>
                  <a:pt x="3045815" y="0"/>
                </a:moveTo>
                <a:lnTo>
                  <a:pt x="5718636" y="0"/>
                </a:lnTo>
                <a:lnTo>
                  <a:pt x="5718636" y="5509036"/>
                </a:lnTo>
                <a:lnTo>
                  <a:pt x="5215794" y="5509036"/>
                </a:lnTo>
                <a:lnTo>
                  <a:pt x="5215794" y="5509675"/>
                </a:lnTo>
                <a:lnTo>
                  <a:pt x="0" y="5509675"/>
                </a:lnTo>
                <a:lnTo>
                  <a:pt x="2542974" y="639"/>
                </a:lnTo>
                <a:lnTo>
                  <a:pt x="3045520" y="639"/>
                </a:lnTo>
                <a:close/>
              </a:path>
            </a:pathLst>
          </a:custGeom>
        </p:spPr>
      </p:pic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7CDB40A-75BB-4498-A20B-59C3984A3A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85526"/>
            <a:ext cx="8349381" cy="5509038"/>
          </a:xfrm>
          <a:custGeom>
            <a:avLst/>
            <a:gdLst>
              <a:gd name="connsiteX0" fmla="*/ 0 w 8349381"/>
              <a:gd name="connsiteY0" fmla="*/ 0 h 5509038"/>
              <a:gd name="connsiteX1" fmla="*/ 8349381 w 8349381"/>
              <a:gd name="connsiteY1" fmla="*/ 0 h 5509038"/>
              <a:gd name="connsiteX2" fmla="*/ 5806407 w 8349381"/>
              <a:gd name="connsiteY2" fmla="*/ 5509038 h 5509038"/>
              <a:gd name="connsiteX3" fmla="*/ 0 w 8349381"/>
              <a:gd name="connsiteY3" fmla="*/ 5509038 h 550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49381" h="5509038">
                <a:moveTo>
                  <a:pt x="0" y="0"/>
                </a:moveTo>
                <a:lnTo>
                  <a:pt x="8349381" y="0"/>
                </a:lnTo>
                <a:lnTo>
                  <a:pt x="5806407" y="5509038"/>
                </a:lnTo>
                <a:lnTo>
                  <a:pt x="0" y="5509038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CCDD5E-6E7A-4457-B862-1AACF6A858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9" y="3651047"/>
            <a:ext cx="5254752" cy="911117"/>
          </a:xfrm>
        </p:spPr>
        <p:txBody>
          <a:bodyPr>
            <a:normAutofit/>
          </a:bodyPr>
          <a:lstStyle/>
          <a:p>
            <a:pPr algn="l"/>
            <a:r>
              <a:rPr lang="en-US" sz="2000">
                <a:solidFill>
                  <a:srgbClr val="FFFFFF"/>
                </a:solidFill>
              </a:rPr>
              <a:t>Jacob Lewis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0C5239-6502-4FF7-9CAF-72C26171ED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1408814"/>
            <a:ext cx="5729673" cy="2235277"/>
          </a:xfrm>
        </p:spPr>
        <p:txBody>
          <a:bodyPr>
            <a:normAutofit/>
          </a:bodyPr>
          <a:lstStyle/>
          <a:p>
            <a:pPr algn="l"/>
            <a:r>
              <a:rPr lang="en-US" sz="5400">
                <a:solidFill>
                  <a:srgbClr val="FFFFFF"/>
                </a:solidFill>
              </a:rPr>
              <a:t>Social Interactions and Well Being</a:t>
            </a:r>
          </a:p>
        </p:txBody>
      </p:sp>
    </p:spTree>
    <p:extLst>
      <p:ext uri="{BB962C8B-B14F-4D97-AF65-F5344CB8AC3E}">
        <p14:creationId xmlns:p14="http://schemas.microsoft.com/office/powerpoint/2010/main" val="108907913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8F83519B-7BEF-4683-AD95-44C6CEBD99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BAD34AF-5414-49A5-AB75-F1CA854B30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1996" cy="6858000"/>
            <a:chOff x="1" y="0"/>
            <a:chExt cx="12191996" cy="6858000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7BAD3960-6DE9-4457-8083-F6FFBD58D7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ltGray">
            <a:xfrm>
              <a:off x="1" y="0"/>
              <a:ext cx="12191996" cy="6858000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rtlCol="0" anchor="ctr"/>
            <a:lstStyle/>
            <a:p>
              <a:pPr algn="ctr" defTabSz="45720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F3F5E368-26F9-408D-9C1D-D007FCE0C2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ltGray">
            <a:xfrm>
              <a:off x="1" y="0"/>
              <a:ext cx="12191996" cy="6858000"/>
            </a:xfrm>
            <a:prstGeom prst="rect">
              <a:avLst/>
            </a:prstGeom>
            <a:solidFill>
              <a:schemeClr val="accent1">
                <a:lumMod val="50000"/>
                <a:alpha val="2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rtlCol="0" anchor="ctr"/>
            <a:lstStyle/>
            <a:p>
              <a:pPr algn="ctr" defTabSz="457200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AB95DF0-DE79-4A6D-A88D-9BDA8488D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662400"/>
            <a:ext cx="7007349" cy="1492132"/>
          </a:xfrm>
        </p:spPr>
        <p:txBody>
          <a:bodyPr anchor="t">
            <a:normAutofit/>
          </a:bodyPr>
          <a:lstStyle/>
          <a:p>
            <a:r>
              <a:rPr lang="en-US" dirty="0"/>
              <a:t>Lingo of the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1576B-E731-4651-AF53-9591E7F69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052" y="2286001"/>
            <a:ext cx="4389998" cy="3593591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Loneliness</a:t>
            </a:r>
            <a:r>
              <a:rPr lang="en-US" sz="900" dirty="0">
                <a:solidFill>
                  <a:schemeClr val="tx1">
                    <a:alpha val="60000"/>
                  </a:schemeClr>
                </a:solidFill>
              </a:rPr>
              <a:t> </a:t>
            </a:r>
            <a:r>
              <a:rPr lang="en-US" sz="1050" dirty="0">
                <a:solidFill>
                  <a:schemeClr val="tx1">
                    <a:alpha val="60000"/>
                  </a:schemeClr>
                </a:solidFill>
              </a:rPr>
              <a:t>1</a:t>
            </a:r>
            <a:endParaRPr lang="en-US" sz="2000" dirty="0">
              <a:solidFill>
                <a:schemeClr val="tx1">
                  <a:alpha val="60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Control (experimental avoidance)</a:t>
            </a:r>
            <a:r>
              <a:rPr lang="en-US" sz="1100" dirty="0">
                <a:solidFill>
                  <a:schemeClr val="tx1">
                    <a:alpha val="60000"/>
                  </a:schemeClr>
                </a:solidFill>
              </a:rPr>
              <a:t>1</a:t>
            </a:r>
            <a:endParaRPr lang="en-US" sz="2000" dirty="0">
              <a:solidFill>
                <a:schemeClr val="tx1">
                  <a:alpha val="60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Intimacy</a:t>
            </a:r>
            <a:r>
              <a:rPr lang="en-US" sz="1100" dirty="0">
                <a:solidFill>
                  <a:schemeClr val="tx1">
                    <a:alpha val="60000"/>
                  </a:schemeClr>
                </a:solidFill>
              </a:rPr>
              <a:t>2</a:t>
            </a:r>
            <a:endParaRPr lang="en-US" sz="2000" dirty="0">
              <a:solidFill>
                <a:schemeClr val="tx1">
                  <a:alpha val="60000"/>
                </a:schemeClr>
              </a:solidFill>
            </a:endParaRPr>
          </a:p>
          <a:p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Mental Health</a:t>
            </a:r>
          </a:p>
          <a:p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Social Interactions</a:t>
            </a:r>
          </a:p>
          <a:p>
            <a:pPr marL="0" indent="0">
              <a:buNone/>
            </a:pPr>
            <a:endParaRPr lang="en-US" sz="2000" dirty="0">
              <a:solidFill>
                <a:schemeClr val="tx1">
                  <a:alpha val="60000"/>
                </a:schemeClr>
              </a:solidFill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A737E2B-A28F-42F1-A1E9-1CA2DE4A1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56276" y="0"/>
            <a:ext cx="4335727" cy="3532180"/>
            <a:chOff x="7856276" y="0"/>
            <a:chExt cx="4335727" cy="3532180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CA31F01E-6863-47B2-B5F8-4C443DA141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56276" y="0"/>
              <a:ext cx="4335725" cy="3532180"/>
            </a:xfrm>
            <a:custGeom>
              <a:avLst/>
              <a:gdLst>
                <a:gd name="connsiteX0" fmla="*/ 179111 w 4335725"/>
                <a:gd name="connsiteY0" fmla="*/ 0 h 3532180"/>
                <a:gd name="connsiteX1" fmla="*/ 4335725 w 4335725"/>
                <a:gd name="connsiteY1" fmla="*/ 0 h 3532180"/>
                <a:gd name="connsiteX2" fmla="*/ 4335725 w 4335725"/>
                <a:gd name="connsiteY2" fmla="*/ 2845937 h 3532180"/>
                <a:gd name="connsiteX3" fmla="*/ 4315217 w 4335725"/>
                <a:gd name="connsiteY3" fmla="*/ 2853009 h 3532180"/>
                <a:gd name="connsiteX4" fmla="*/ 4269092 w 4335725"/>
                <a:gd name="connsiteY4" fmla="*/ 2867324 h 3532180"/>
                <a:gd name="connsiteX5" fmla="*/ 4219783 w 4335725"/>
                <a:gd name="connsiteY5" fmla="*/ 2880049 h 3532180"/>
                <a:gd name="connsiteX6" fmla="*/ 4172065 w 4335725"/>
                <a:gd name="connsiteY6" fmla="*/ 2892774 h 3532180"/>
                <a:gd name="connsiteX7" fmla="*/ 4124349 w 4335725"/>
                <a:gd name="connsiteY7" fmla="*/ 2907089 h 3532180"/>
                <a:gd name="connsiteX8" fmla="*/ 4078224 w 4335725"/>
                <a:gd name="connsiteY8" fmla="*/ 2922994 h 3532180"/>
                <a:gd name="connsiteX9" fmla="*/ 4035278 w 4335725"/>
                <a:gd name="connsiteY9" fmla="*/ 2942082 h 3532180"/>
                <a:gd name="connsiteX10" fmla="*/ 3995515 w 4335725"/>
                <a:gd name="connsiteY10" fmla="*/ 2964348 h 3532180"/>
                <a:gd name="connsiteX11" fmla="*/ 3960521 w 4335725"/>
                <a:gd name="connsiteY11" fmla="*/ 2992978 h 3532180"/>
                <a:gd name="connsiteX12" fmla="*/ 3923939 w 4335725"/>
                <a:gd name="connsiteY12" fmla="*/ 3024791 h 3532180"/>
                <a:gd name="connsiteX13" fmla="*/ 3892126 w 4335725"/>
                <a:gd name="connsiteY13" fmla="*/ 3061373 h 3532180"/>
                <a:gd name="connsiteX14" fmla="*/ 3861905 w 4335725"/>
                <a:gd name="connsiteY14" fmla="*/ 3099547 h 3532180"/>
                <a:gd name="connsiteX15" fmla="*/ 3831684 w 4335725"/>
                <a:gd name="connsiteY15" fmla="*/ 3139310 h 3532180"/>
                <a:gd name="connsiteX16" fmla="*/ 3801464 w 4335725"/>
                <a:gd name="connsiteY16" fmla="*/ 3179075 h 3532180"/>
                <a:gd name="connsiteX17" fmla="*/ 3771243 w 4335725"/>
                <a:gd name="connsiteY17" fmla="*/ 3217249 h 3532180"/>
                <a:gd name="connsiteX18" fmla="*/ 3737841 w 4335725"/>
                <a:gd name="connsiteY18" fmla="*/ 3253831 h 3532180"/>
                <a:gd name="connsiteX19" fmla="*/ 3704438 w 4335725"/>
                <a:gd name="connsiteY19" fmla="*/ 3285642 h 3532180"/>
                <a:gd name="connsiteX20" fmla="*/ 3666266 w 4335725"/>
                <a:gd name="connsiteY20" fmla="*/ 3312682 h 3532180"/>
                <a:gd name="connsiteX21" fmla="*/ 3626501 w 4335725"/>
                <a:gd name="connsiteY21" fmla="*/ 3333360 h 3532180"/>
                <a:gd name="connsiteX22" fmla="*/ 3578783 w 4335725"/>
                <a:gd name="connsiteY22" fmla="*/ 3347676 h 3532180"/>
                <a:gd name="connsiteX23" fmla="*/ 3529475 w 4335725"/>
                <a:gd name="connsiteY23" fmla="*/ 3354038 h 3532180"/>
                <a:gd name="connsiteX24" fmla="*/ 3478579 w 4335725"/>
                <a:gd name="connsiteY24" fmla="*/ 3355628 h 3532180"/>
                <a:gd name="connsiteX25" fmla="*/ 3424498 w 4335725"/>
                <a:gd name="connsiteY25" fmla="*/ 3350856 h 3532180"/>
                <a:gd name="connsiteX26" fmla="*/ 3370419 w 4335725"/>
                <a:gd name="connsiteY26" fmla="*/ 3344494 h 3532180"/>
                <a:gd name="connsiteX27" fmla="*/ 3316339 w 4335725"/>
                <a:gd name="connsiteY27" fmla="*/ 3336540 h 3532180"/>
                <a:gd name="connsiteX28" fmla="*/ 3262260 w 4335725"/>
                <a:gd name="connsiteY28" fmla="*/ 3330180 h 3532180"/>
                <a:gd name="connsiteX29" fmla="*/ 3208180 w 4335725"/>
                <a:gd name="connsiteY29" fmla="*/ 3326998 h 3532180"/>
                <a:gd name="connsiteX30" fmla="*/ 3155691 w 4335725"/>
                <a:gd name="connsiteY30" fmla="*/ 3326998 h 3532180"/>
                <a:gd name="connsiteX31" fmla="*/ 3106385 w 4335725"/>
                <a:gd name="connsiteY31" fmla="*/ 3333360 h 3532180"/>
                <a:gd name="connsiteX32" fmla="*/ 3055487 w 4335725"/>
                <a:gd name="connsiteY32" fmla="*/ 3346085 h 3532180"/>
                <a:gd name="connsiteX33" fmla="*/ 3009359 w 4335725"/>
                <a:gd name="connsiteY33" fmla="*/ 3365171 h 3532180"/>
                <a:gd name="connsiteX34" fmla="*/ 2961643 w 4335725"/>
                <a:gd name="connsiteY34" fmla="*/ 3390621 h 3532180"/>
                <a:gd name="connsiteX35" fmla="*/ 2913927 w 4335725"/>
                <a:gd name="connsiteY35" fmla="*/ 3416071 h 3532180"/>
                <a:gd name="connsiteX36" fmla="*/ 2866209 w 4335725"/>
                <a:gd name="connsiteY36" fmla="*/ 3444699 h 3532180"/>
                <a:gd name="connsiteX37" fmla="*/ 2820081 w 4335725"/>
                <a:gd name="connsiteY37" fmla="*/ 3471739 h 3532180"/>
                <a:gd name="connsiteX38" fmla="*/ 2770775 w 4335725"/>
                <a:gd name="connsiteY38" fmla="*/ 3495598 h 3532180"/>
                <a:gd name="connsiteX39" fmla="*/ 2723057 w 4335725"/>
                <a:gd name="connsiteY39" fmla="*/ 3514685 h 3532180"/>
                <a:gd name="connsiteX40" fmla="*/ 2673749 w 4335725"/>
                <a:gd name="connsiteY40" fmla="*/ 3527410 h 3532180"/>
                <a:gd name="connsiteX41" fmla="*/ 2622852 w 4335725"/>
                <a:gd name="connsiteY41" fmla="*/ 3532180 h 3532180"/>
                <a:gd name="connsiteX42" fmla="*/ 2571953 w 4335725"/>
                <a:gd name="connsiteY42" fmla="*/ 3527410 h 3532180"/>
                <a:gd name="connsiteX43" fmla="*/ 2522645 w 4335725"/>
                <a:gd name="connsiteY43" fmla="*/ 3514685 h 3532180"/>
                <a:gd name="connsiteX44" fmla="*/ 2474930 w 4335725"/>
                <a:gd name="connsiteY44" fmla="*/ 3495598 h 3532180"/>
                <a:gd name="connsiteX45" fmla="*/ 2425621 w 4335725"/>
                <a:gd name="connsiteY45" fmla="*/ 3471739 h 3532180"/>
                <a:gd name="connsiteX46" fmla="*/ 2379493 w 4335725"/>
                <a:gd name="connsiteY46" fmla="*/ 3444699 h 3532180"/>
                <a:gd name="connsiteX47" fmla="*/ 2331777 w 4335725"/>
                <a:gd name="connsiteY47" fmla="*/ 3416071 h 3532180"/>
                <a:gd name="connsiteX48" fmla="*/ 2284059 w 4335725"/>
                <a:gd name="connsiteY48" fmla="*/ 3390621 h 3532180"/>
                <a:gd name="connsiteX49" fmla="*/ 2236343 w 4335725"/>
                <a:gd name="connsiteY49" fmla="*/ 3365171 h 3532180"/>
                <a:gd name="connsiteX50" fmla="*/ 2188627 w 4335725"/>
                <a:gd name="connsiteY50" fmla="*/ 3346085 h 3532180"/>
                <a:gd name="connsiteX51" fmla="*/ 2139319 w 4335725"/>
                <a:gd name="connsiteY51" fmla="*/ 3333360 h 3532180"/>
                <a:gd name="connsiteX52" fmla="*/ 2090011 w 4335725"/>
                <a:gd name="connsiteY52" fmla="*/ 3326998 h 3532180"/>
                <a:gd name="connsiteX53" fmla="*/ 2037520 w 4335725"/>
                <a:gd name="connsiteY53" fmla="*/ 3326998 h 3532180"/>
                <a:gd name="connsiteX54" fmla="*/ 1983442 w 4335725"/>
                <a:gd name="connsiteY54" fmla="*/ 3330180 h 3532180"/>
                <a:gd name="connsiteX55" fmla="*/ 1929363 w 4335725"/>
                <a:gd name="connsiteY55" fmla="*/ 3336540 h 3532180"/>
                <a:gd name="connsiteX56" fmla="*/ 1875283 w 4335725"/>
                <a:gd name="connsiteY56" fmla="*/ 3344494 h 3532180"/>
                <a:gd name="connsiteX57" fmla="*/ 1821202 w 4335725"/>
                <a:gd name="connsiteY57" fmla="*/ 3350856 h 3532180"/>
                <a:gd name="connsiteX58" fmla="*/ 1767124 w 4335725"/>
                <a:gd name="connsiteY58" fmla="*/ 3355628 h 3532180"/>
                <a:gd name="connsiteX59" fmla="*/ 1716227 w 4335725"/>
                <a:gd name="connsiteY59" fmla="*/ 3354038 h 3532180"/>
                <a:gd name="connsiteX60" fmla="*/ 1666919 w 4335725"/>
                <a:gd name="connsiteY60" fmla="*/ 3347676 h 3532180"/>
                <a:gd name="connsiteX61" fmla="*/ 1619201 w 4335725"/>
                <a:gd name="connsiteY61" fmla="*/ 3333360 h 3532180"/>
                <a:gd name="connsiteX62" fmla="*/ 1579437 w 4335725"/>
                <a:gd name="connsiteY62" fmla="*/ 3312682 h 3532180"/>
                <a:gd name="connsiteX63" fmla="*/ 1541263 w 4335725"/>
                <a:gd name="connsiteY63" fmla="*/ 3285642 h 3532180"/>
                <a:gd name="connsiteX64" fmla="*/ 1507862 w 4335725"/>
                <a:gd name="connsiteY64" fmla="*/ 3253831 h 3532180"/>
                <a:gd name="connsiteX65" fmla="*/ 1474459 w 4335725"/>
                <a:gd name="connsiteY65" fmla="*/ 3217249 h 3532180"/>
                <a:gd name="connsiteX66" fmla="*/ 1444238 w 4335725"/>
                <a:gd name="connsiteY66" fmla="*/ 3179075 h 3532180"/>
                <a:gd name="connsiteX67" fmla="*/ 1414018 w 4335725"/>
                <a:gd name="connsiteY67" fmla="*/ 3139310 h 3532180"/>
                <a:gd name="connsiteX68" fmla="*/ 1383797 w 4335725"/>
                <a:gd name="connsiteY68" fmla="*/ 3099547 h 3532180"/>
                <a:gd name="connsiteX69" fmla="*/ 1353577 w 4335725"/>
                <a:gd name="connsiteY69" fmla="*/ 3061373 h 3532180"/>
                <a:gd name="connsiteX70" fmla="*/ 1321765 w 4335725"/>
                <a:gd name="connsiteY70" fmla="*/ 3024791 h 3532180"/>
                <a:gd name="connsiteX71" fmla="*/ 1285181 w 4335725"/>
                <a:gd name="connsiteY71" fmla="*/ 2992978 h 3532180"/>
                <a:gd name="connsiteX72" fmla="*/ 1250188 w 4335725"/>
                <a:gd name="connsiteY72" fmla="*/ 2964348 h 3532180"/>
                <a:gd name="connsiteX73" fmla="*/ 1210424 w 4335725"/>
                <a:gd name="connsiteY73" fmla="*/ 2942082 h 3532180"/>
                <a:gd name="connsiteX74" fmla="*/ 1167479 w 4335725"/>
                <a:gd name="connsiteY74" fmla="*/ 2922994 h 3532180"/>
                <a:gd name="connsiteX75" fmla="*/ 1121353 w 4335725"/>
                <a:gd name="connsiteY75" fmla="*/ 2907089 h 3532180"/>
                <a:gd name="connsiteX76" fmla="*/ 1073635 w 4335725"/>
                <a:gd name="connsiteY76" fmla="*/ 2892774 h 3532180"/>
                <a:gd name="connsiteX77" fmla="*/ 1025919 w 4335725"/>
                <a:gd name="connsiteY77" fmla="*/ 2880049 h 3532180"/>
                <a:gd name="connsiteX78" fmla="*/ 976611 w 4335725"/>
                <a:gd name="connsiteY78" fmla="*/ 2867324 h 3532180"/>
                <a:gd name="connsiteX79" fmla="*/ 930485 w 4335725"/>
                <a:gd name="connsiteY79" fmla="*/ 2853009 h 3532180"/>
                <a:gd name="connsiteX80" fmla="*/ 884357 w 4335725"/>
                <a:gd name="connsiteY80" fmla="*/ 2837103 h 3532180"/>
                <a:gd name="connsiteX81" fmla="*/ 841413 w 4335725"/>
                <a:gd name="connsiteY81" fmla="*/ 2818015 h 3532180"/>
                <a:gd name="connsiteX82" fmla="*/ 803238 w 4335725"/>
                <a:gd name="connsiteY82" fmla="*/ 2794157 h 3532180"/>
                <a:gd name="connsiteX83" fmla="*/ 768245 w 4335725"/>
                <a:gd name="connsiteY83" fmla="*/ 2765527 h 3532180"/>
                <a:gd name="connsiteX84" fmla="*/ 739617 w 4335725"/>
                <a:gd name="connsiteY84" fmla="*/ 2730536 h 3532180"/>
                <a:gd name="connsiteX85" fmla="*/ 715759 w 4335725"/>
                <a:gd name="connsiteY85" fmla="*/ 2692361 h 3532180"/>
                <a:gd name="connsiteX86" fmla="*/ 696671 w 4335725"/>
                <a:gd name="connsiteY86" fmla="*/ 2649416 h 3532180"/>
                <a:gd name="connsiteX87" fmla="*/ 680766 w 4335725"/>
                <a:gd name="connsiteY87" fmla="*/ 2603290 h 3532180"/>
                <a:gd name="connsiteX88" fmla="*/ 666450 w 4335725"/>
                <a:gd name="connsiteY88" fmla="*/ 2557164 h 3532180"/>
                <a:gd name="connsiteX89" fmla="*/ 653726 w 4335725"/>
                <a:gd name="connsiteY89" fmla="*/ 2507856 h 3532180"/>
                <a:gd name="connsiteX90" fmla="*/ 641000 w 4335725"/>
                <a:gd name="connsiteY90" fmla="*/ 2460140 h 3532180"/>
                <a:gd name="connsiteX91" fmla="*/ 626685 w 4335725"/>
                <a:gd name="connsiteY91" fmla="*/ 2412422 h 3532180"/>
                <a:gd name="connsiteX92" fmla="*/ 610780 w 4335725"/>
                <a:gd name="connsiteY92" fmla="*/ 2366295 h 3532180"/>
                <a:gd name="connsiteX93" fmla="*/ 591692 w 4335725"/>
                <a:gd name="connsiteY93" fmla="*/ 2323348 h 3532180"/>
                <a:gd name="connsiteX94" fmla="*/ 569424 w 4335725"/>
                <a:gd name="connsiteY94" fmla="*/ 2283586 h 3532180"/>
                <a:gd name="connsiteX95" fmla="*/ 540796 w 4335725"/>
                <a:gd name="connsiteY95" fmla="*/ 2248593 h 3532180"/>
                <a:gd name="connsiteX96" fmla="*/ 508983 w 4335725"/>
                <a:gd name="connsiteY96" fmla="*/ 2212010 h 3532180"/>
                <a:gd name="connsiteX97" fmla="*/ 472400 w 4335725"/>
                <a:gd name="connsiteY97" fmla="*/ 2180199 h 3532180"/>
                <a:gd name="connsiteX98" fmla="*/ 432635 w 4335725"/>
                <a:gd name="connsiteY98" fmla="*/ 2149978 h 3532180"/>
                <a:gd name="connsiteX99" fmla="*/ 392872 w 4335725"/>
                <a:gd name="connsiteY99" fmla="*/ 2119758 h 3532180"/>
                <a:gd name="connsiteX100" fmla="*/ 353108 w 4335725"/>
                <a:gd name="connsiteY100" fmla="*/ 2089537 h 3532180"/>
                <a:gd name="connsiteX101" fmla="*/ 314933 w 4335725"/>
                <a:gd name="connsiteY101" fmla="*/ 2059315 h 3532180"/>
                <a:gd name="connsiteX102" fmla="*/ 278350 w 4335725"/>
                <a:gd name="connsiteY102" fmla="*/ 2025914 h 3532180"/>
                <a:gd name="connsiteX103" fmla="*/ 246539 w 4335725"/>
                <a:gd name="connsiteY103" fmla="*/ 1992513 h 3532180"/>
                <a:gd name="connsiteX104" fmla="*/ 219500 w 4335725"/>
                <a:gd name="connsiteY104" fmla="*/ 1954338 h 3532180"/>
                <a:gd name="connsiteX105" fmla="*/ 198823 w 4335725"/>
                <a:gd name="connsiteY105" fmla="*/ 1914575 h 3532180"/>
                <a:gd name="connsiteX106" fmla="*/ 184508 w 4335725"/>
                <a:gd name="connsiteY106" fmla="*/ 1866859 h 3532180"/>
                <a:gd name="connsiteX107" fmla="*/ 178145 w 4335725"/>
                <a:gd name="connsiteY107" fmla="*/ 1817551 h 3532180"/>
                <a:gd name="connsiteX108" fmla="*/ 176554 w 4335725"/>
                <a:gd name="connsiteY108" fmla="*/ 1766651 h 3532180"/>
                <a:gd name="connsiteX109" fmla="*/ 181326 w 4335725"/>
                <a:gd name="connsiteY109" fmla="*/ 1712572 h 3532180"/>
                <a:gd name="connsiteX110" fmla="*/ 187688 w 4335725"/>
                <a:gd name="connsiteY110" fmla="*/ 1658493 h 3532180"/>
                <a:gd name="connsiteX111" fmla="*/ 195640 w 4335725"/>
                <a:gd name="connsiteY111" fmla="*/ 1604413 h 3532180"/>
                <a:gd name="connsiteX112" fmla="*/ 202004 w 4335725"/>
                <a:gd name="connsiteY112" fmla="*/ 1550335 h 3532180"/>
                <a:gd name="connsiteX113" fmla="*/ 205186 w 4335725"/>
                <a:gd name="connsiteY113" fmla="*/ 1496256 h 3532180"/>
                <a:gd name="connsiteX114" fmla="*/ 205186 w 4335725"/>
                <a:gd name="connsiteY114" fmla="*/ 1443766 h 3532180"/>
                <a:gd name="connsiteX115" fmla="*/ 198823 w 4335725"/>
                <a:gd name="connsiteY115" fmla="*/ 1394460 h 3532180"/>
                <a:gd name="connsiteX116" fmla="*/ 186098 w 4335725"/>
                <a:gd name="connsiteY116" fmla="*/ 1345152 h 3532180"/>
                <a:gd name="connsiteX117" fmla="*/ 167011 w 4335725"/>
                <a:gd name="connsiteY117" fmla="*/ 1299024 h 3532180"/>
                <a:gd name="connsiteX118" fmla="*/ 143153 w 4335725"/>
                <a:gd name="connsiteY118" fmla="*/ 1251308 h 3532180"/>
                <a:gd name="connsiteX119" fmla="*/ 116112 w 4335725"/>
                <a:gd name="connsiteY119" fmla="*/ 1203592 h 3532180"/>
                <a:gd name="connsiteX120" fmla="*/ 87483 w 4335725"/>
                <a:gd name="connsiteY120" fmla="*/ 1155874 h 3532180"/>
                <a:gd name="connsiteX121" fmla="*/ 60443 w 4335725"/>
                <a:gd name="connsiteY121" fmla="*/ 1109746 h 3532180"/>
                <a:gd name="connsiteX122" fmla="*/ 36583 w 4335725"/>
                <a:gd name="connsiteY122" fmla="*/ 1060441 h 3532180"/>
                <a:gd name="connsiteX123" fmla="*/ 17498 w 4335725"/>
                <a:gd name="connsiteY123" fmla="*/ 1012723 h 3532180"/>
                <a:gd name="connsiteX124" fmla="*/ 4773 w 4335725"/>
                <a:gd name="connsiteY124" fmla="*/ 963415 h 3532180"/>
                <a:gd name="connsiteX125" fmla="*/ 0 w 4335725"/>
                <a:gd name="connsiteY125" fmla="*/ 912516 h 3532180"/>
                <a:gd name="connsiteX126" fmla="*/ 4773 w 4335725"/>
                <a:gd name="connsiteY126" fmla="*/ 861620 h 3532180"/>
                <a:gd name="connsiteX127" fmla="*/ 17498 w 4335725"/>
                <a:gd name="connsiteY127" fmla="*/ 812312 h 3532180"/>
                <a:gd name="connsiteX128" fmla="*/ 36583 w 4335725"/>
                <a:gd name="connsiteY128" fmla="*/ 764594 h 3532180"/>
                <a:gd name="connsiteX129" fmla="*/ 60443 w 4335725"/>
                <a:gd name="connsiteY129" fmla="*/ 715288 h 3532180"/>
                <a:gd name="connsiteX130" fmla="*/ 87483 w 4335725"/>
                <a:gd name="connsiteY130" fmla="*/ 669160 h 3532180"/>
                <a:gd name="connsiteX131" fmla="*/ 116112 w 4335725"/>
                <a:gd name="connsiteY131" fmla="*/ 621444 h 3532180"/>
                <a:gd name="connsiteX132" fmla="*/ 143153 w 4335725"/>
                <a:gd name="connsiteY132" fmla="*/ 573726 h 3532180"/>
                <a:gd name="connsiteX133" fmla="*/ 167011 w 4335725"/>
                <a:gd name="connsiteY133" fmla="*/ 526010 h 3532180"/>
                <a:gd name="connsiteX134" fmla="*/ 186098 w 4335725"/>
                <a:gd name="connsiteY134" fmla="*/ 479882 h 3532180"/>
                <a:gd name="connsiteX135" fmla="*/ 198823 w 4335725"/>
                <a:gd name="connsiteY135" fmla="*/ 430575 h 3532180"/>
                <a:gd name="connsiteX136" fmla="*/ 205186 w 4335725"/>
                <a:gd name="connsiteY136" fmla="*/ 381268 h 3532180"/>
                <a:gd name="connsiteX137" fmla="*/ 205186 w 4335725"/>
                <a:gd name="connsiteY137" fmla="*/ 328780 h 3532180"/>
                <a:gd name="connsiteX138" fmla="*/ 202004 w 4335725"/>
                <a:gd name="connsiteY138" fmla="*/ 274700 h 3532180"/>
                <a:gd name="connsiteX139" fmla="*/ 195640 w 4335725"/>
                <a:gd name="connsiteY139" fmla="*/ 220621 h 3532180"/>
                <a:gd name="connsiteX140" fmla="*/ 187688 w 4335725"/>
                <a:gd name="connsiteY140" fmla="*/ 166541 h 3532180"/>
                <a:gd name="connsiteX141" fmla="*/ 181326 w 4335725"/>
                <a:gd name="connsiteY141" fmla="*/ 112462 h 3532180"/>
                <a:gd name="connsiteX142" fmla="*/ 176554 w 4335725"/>
                <a:gd name="connsiteY142" fmla="*/ 58383 h 3532180"/>
                <a:gd name="connsiteX143" fmla="*/ 178145 w 4335725"/>
                <a:gd name="connsiteY143" fmla="*/ 7485 h 353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</a:cxnLst>
              <a:rect l="l" t="t" r="r" b="b"/>
              <a:pathLst>
                <a:path w="4335725" h="3532180">
                  <a:moveTo>
                    <a:pt x="179111" y="0"/>
                  </a:moveTo>
                  <a:lnTo>
                    <a:pt x="4335725" y="0"/>
                  </a:lnTo>
                  <a:lnTo>
                    <a:pt x="4335725" y="2845937"/>
                  </a:lnTo>
                  <a:lnTo>
                    <a:pt x="4315217" y="2853009"/>
                  </a:lnTo>
                  <a:lnTo>
                    <a:pt x="4269092" y="2867324"/>
                  </a:lnTo>
                  <a:lnTo>
                    <a:pt x="4219783" y="2880049"/>
                  </a:lnTo>
                  <a:lnTo>
                    <a:pt x="4172065" y="2892774"/>
                  </a:lnTo>
                  <a:lnTo>
                    <a:pt x="4124349" y="2907089"/>
                  </a:lnTo>
                  <a:lnTo>
                    <a:pt x="4078224" y="2922994"/>
                  </a:lnTo>
                  <a:lnTo>
                    <a:pt x="4035278" y="2942082"/>
                  </a:lnTo>
                  <a:lnTo>
                    <a:pt x="3995515" y="2964348"/>
                  </a:lnTo>
                  <a:lnTo>
                    <a:pt x="3960521" y="2992978"/>
                  </a:lnTo>
                  <a:lnTo>
                    <a:pt x="3923939" y="3024791"/>
                  </a:lnTo>
                  <a:lnTo>
                    <a:pt x="3892126" y="3061373"/>
                  </a:lnTo>
                  <a:lnTo>
                    <a:pt x="3861905" y="3099547"/>
                  </a:lnTo>
                  <a:lnTo>
                    <a:pt x="3831684" y="3139310"/>
                  </a:lnTo>
                  <a:lnTo>
                    <a:pt x="3801464" y="3179075"/>
                  </a:lnTo>
                  <a:lnTo>
                    <a:pt x="3771243" y="3217249"/>
                  </a:lnTo>
                  <a:lnTo>
                    <a:pt x="3737841" y="3253831"/>
                  </a:lnTo>
                  <a:lnTo>
                    <a:pt x="3704438" y="3285642"/>
                  </a:lnTo>
                  <a:lnTo>
                    <a:pt x="3666266" y="3312682"/>
                  </a:lnTo>
                  <a:lnTo>
                    <a:pt x="3626501" y="3333360"/>
                  </a:lnTo>
                  <a:lnTo>
                    <a:pt x="3578783" y="3347676"/>
                  </a:lnTo>
                  <a:lnTo>
                    <a:pt x="3529475" y="3354038"/>
                  </a:lnTo>
                  <a:lnTo>
                    <a:pt x="3478579" y="3355628"/>
                  </a:lnTo>
                  <a:lnTo>
                    <a:pt x="3424498" y="3350856"/>
                  </a:lnTo>
                  <a:lnTo>
                    <a:pt x="3370419" y="3344494"/>
                  </a:lnTo>
                  <a:lnTo>
                    <a:pt x="3316339" y="3336540"/>
                  </a:lnTo>
                  <a:lnTo>
                    <a:pt x="3262260" y="3330180"/>
                  </a:lnTo>
                  <a:lnTo>
                    <a:pt x="3208180" y="3326998"/>
                  </a:lnTo>
                  <a:lnTo>
                    <a:pt x="3155691" y="3326998"/>
                  </a:lnTo>
                  <a:lnTo>
                    <a:pt x="3106385" y="3333360"/>
                  </a:lnTo>
                  <a:lnTo>
                    <a:pt x="3055487" y="3346085"/>
                  </a:lnTo>
                  <a:lnTo>
                    <a:pt x="3009359" y="3365171"/>
                  </a:lnTo>
                  <a:lnTo>
                    <a:pt x="2961643" y="3390621"/>
                  </a:lnTo>
                  <a:lnTo>
                    <a:pt x="2913927" y="3416071"/>
                  </a:lnTo>
                  <a:lnTo>
                    <a:pt x="2866209" y="3444699"/>
                  </a:lnTo>
                  <a:lnTo>
                    <a:pt x="2820081" y="3471739"/>
                  </a:lnTo>
                  <a:lnTo>
                    <a:pt x="2770775" y="3495598"/>
                  </a:lnTo>
                  <a:lnTo>
                    <a:pt x="2723057" y="3514685"/>
                  </a:lnTo>
                  <a:lnTo>
                    <a:pt x="2673749" y="3527410"/>
                  </a:lnTo>
                  <a:lnTo>
                    <a:pt x="2622852" y="3532180"/>
                  </a:lnTo>
                  <a:lnTo>
                    <a:pt x="2571953" y="3527410"/>
                  </a:lnTo>
                  <a:lnTo>
                    <a:pt x="2522645" y="3514685"/>
                  </a:lnTo>
                  <a:lnTo>
                    <a:pt x="2474930" y="3495598"/>
                  </a:lnTo>
                  <a:lnTo>
                    <a:pt x="2425621" y="3471739"/>
                  </a:lnTo>
                  <a:lnTo>
                    <a:pt x="2379493" y="3444699"/>
                  </a:lnTo>
                  <a:lnTo>
                    <a:pt x="2331777" y="3416071"/>
                  </a:lnTo>
                  <a:lnTo>
                    <a:pt x="2284059" y="3390621"/>
                  </a:lnTo>
                  <a:lnTo>
                    <a:pt x="2236343" y="3365171"/>
                  </a:lnTo>
                  <a:lnTo>
                    <a:pt x="2188627" y="3346085"/>
                  </a:lnTo>
                  <a:lnTo>
                    <a:pt x="2139319" y="3333360"/>
                  </a:lnTo>
                  <a:lnTo>
                    <a:pt x="2090011" y="3326998"/>
                  </a:lnTo>
                  <a:lnTo>
                    <a:pt x="2037520" y="3326998"/>
                  </a:lnTo>
                  <a:lnTo>
                    <a:pt x="1983442" y="3330180"/>
                  </a:lnTo>
                  <a:lnTo>
                    <a:pt x="1929363" y="3336540"/>
                  </a:lnTo>
                  <a:lnTo>
                    <a:pt x="1875283" y="3344494"/>
                  </a:lnTo>
                  <a:lnTo>
                    <a:pt x="1821202" y="3350856"/>
                  </a:lnTo>
                  <a:lnTo>
                    <a:pt x="1767124" y="3355628"/>
                  </a:lnTo>
                  <a:lnTo>
                    <a:pt x="1716227" y="3354038"/>
                  </a:lnTo>
                  <a:lnTo>
                    <a:pt x="1666919" y="3347676"/>
                  </a:lnTo>
                  <a:lnTo>
                    <a:pt x="1619201" y="3333360"/>
                  </a:lnTo>
                  <a:lnTo>
                    <a:pt x="1579437" y="3312682"/>
                  </a:lnTo>
                  <a:lnTo>
                    <a:pt x="1541263" y="3285642"/>
                  </a:lnTo>
                  <a:lnTo>
                    <a:pt x="1507862" y="3253831"/>
                  </a:lnTo>
                  <a:lnTo>
                    <a:pt x="1474459" y="3217249"/>
                  </a:lnTo>
                  <a:lnTo>
                    <a:pt x="1444238" y="3179075"/>
                  </a:lnTo>
                  <a:lnTo>
                    <a:pt x="1414018" y="3139310"/>
                  </a:lnTo>
                  <a:lnTo>
                    <a:pt x="1383797" y="3099547"/>
                  </a:lnTo>
                  <a:lnTo>
                    <a:pt x="1353577" y="3061373"/>
                  </a:lnTo>
                  <a:lnTo>
                    <a:pt x="1321765" y="3024791"/>
                  </a:lnTo>
                  <a:lnTo>
                    <a:pt x="1285181" y="2992978"/>
                  </a:lnTo>
                  <a:lnTo>
                    <a:pt x="1250188" y="2964348"/>
                  </a:lnTo>
                  <a:lnTo>
                    <a:pt x="1210424" y="2942082"/>
                  </a:lnTo>
                  <a:lnTo>
                    <a:pt x="1167479" y="2922994"/>
                  </a:lnTo>
                  <a:lnTo>
                    <a:pt x="1121353" y="2907089"/>
                  </a:lnTo>
                  <a:lnTo>
                    <a:pt x="1073635" y="2892774"/>
                  </a:lnTo>
                  <a:lnTo>
                    <a:pt x="1025919" y="2880049"/>
                  </a:lnTo>
                  <a:lnTo>
                    <a:pt x="976611" y="2867324"/>
                  </a:lnTo>
                  <a:lnTo>
                    <a:pt x="930485" y="2853009"/>
                  </a:lnTo>
                  <a:lnTo>
                    <a:pt x="884357" y="2837103"/>
                  </a:lnTo>
                  <a:lnTo>
                    <a:pt x="841413" y="2818015"/>
                  </a:lnTo>
                  <a:lnTo>
                    <a:pt x="803238" y="2794157"/>
                  </a:lnTo>
                  <a:lnTo>
                    <a:pt x="768245" y="2765527"/>
                  </a:lnTo>
                  <a:lnTo>
                    <a:pt x="739617" y="2730536"/>
                  </a:lnTo>
                  <a:lnTo>
                    <a:pt x="715759" y="2692361"/>
                  </a:lnTo>
                  <a:lnTo>
                    <a:pt x="696671" y="2649416"/>
                  </a:lnTo>
                  <a:lnTo>
                    <a:pt x="680766" y="2603290"/>
                  </a:lnTo>
                  <a:lnTo>
                    <a:pt x="666450" y="2557164"/>
                  </a:lnTo>
                  <a:lnTo>
                    <a:pt x="653726" y="2507856"/>
                  </a:lnTo>
                  <a:lnTo>
                    <a:pt x="641000" y="2460140"/>
                  </a:lnTo>
                  <a:lnTo>
                    <a:pt x="626685" y="2412422"/>
                  </a:lnTo>
                  <a:lnTo>
                    <a:pt x="610780" y="2366295"/>
                  </a:lnTo>
                  <a:lnTo>
                    <a:pt x="591692" y="2323348"/>
                  </a:lnTo>
                  <a:lnTo>
                    <a:pt x="569424" y="2283586"/>
                  </a:lnTo>
                  <a:lnTo>
                    <a:pt x="540796" y="2248593"/>
                  </a:lnTo>
                  <a:lnTo>
                    <a:pt x="508983" y="2212010"/>
                  </a:lnTo>
                  <a:lnTo>
                    <a:pt x="472400" y="2180199"/>
                  </a:lnTo>
                  <a:lnTo>
                    <a:pt x="432635" y="2149978"/>
                  </a:lnTo>
                  <a:lnTo>
                    <a:pt x="392872" y="2119758"/>
                  </a:lnTo>
                  <a:lnTo>
                    <a:pt x="353108" y="2089537"/>
                  </a:lnTo>
                  <a:lnTo>
                    <a:pt x="314933" y="2059315"/>
                  </a:lnTo>
                  <a:lnTo>
                    <a:pt x="278350" y="2025914"/>
                  </a:lnTo>
                  <a:lnTo>
                    <a:pt x="246539" y="1992513"/>
                  </a:lnTo>
                  <a:lnTo>
                    <a:pt x="219500" y="1954338"/>
                  </a:lnTo>
                  <a:lnTo>
                    <a:pt x="198823" y="1914575"/>
                  </a:lnTo>
                  <a:lnTo>
                    <a:pt x="184508" y="1866859"/>
                  </a:lnTo>
                  <a:lnTo>
                    <a:pt x="178145" y="1817551"/>
                  </a:lnTo>
                  <a:lnTo>
                    <a:pt x="176554" y="1766651"/>
                  </a:lnTo>
                  <a:lnTo>
                    <a:pt x="181326" y="1712572"/>
                  </a:lnTo>
                  <a:lnTo>
                    <a:pt x="187688" y="1658493"/>
                  </a:lnTo>
                  <a:lnTo>
                    <a:pt x="195640" y="1604413"/>
                  </a:lnTo>
                  <a:lnTo>
                    <a:pt x="202004" y="1550335"/>
                  </a:lnTo>
                  <a:lnTo>
                    <a:pt x="205186" y="1496256"/>
                  </a:lnTo>
                  <a:lnTo>
                    <a:pt x="205186" y="1443766"/>
                  </a:lnTo>
                  <a:lnTo>
                    <a:pt x="198823" y="1394460"/>
                  </a:lnTo>
                  <a:lnTo>
                    <a:pt x="186098" y="1345152"/>
                  </a:lnTo>
                  <a:lnTo>
                    <a:pt x="167011" y="1299024"/>
                  </a:lnTo>
                  <a:lnTo>
                    <a:pt x="143153" y="1251308"/>
                  </a:lnTo>
                  <a:lnTo>
                    <a:pt x="116112" y="1203592"/>
                  </a:lnTo>
                  <a:lnTo>
                    <a:pt x="87483" y="1155874"/>
                  </a:lnTo>
                  <a:lnTo>
                    <a:pt x="60443" y="1109746"/>
                  </a:lnTo>
                  <a:lnTo>
                    <a:pt x="36583" y="1060441"/>
                  </a:lnTo>
                  <a:lnTo>
                    <a:pt x="17498" y="1012723"/>
                  </a:lnTo>
                  <a:lnTo>
                    <a:pt x="4773" y="963415"/>
                  </a:lnTo>
                  <a:lnTo>
                    <a:pt x="0" y="912516"/>
                  </a:lnTo>
                  <a:lnTo>
                    <a:pt x="4773" y="861620"/>
                  </a:lnTo>
                  <a:lnTo>
                    <a:pt x="17498" y="812312"/>
                  </a:lnTo>
                  <a:lnTo>
                    <a:pt x="36583" y="764594"/>
                  </a:lnTo>
                  <a:lnTo>
                    <a:pt x="60443" y="715288"/>
                  </a:lnTo>
                  <a:lnTo>
                    <a:pt x="87483" y="669160"/>
                  </a:lnTo>
                  <a:lnTo>
                    <a:pt x="116112" y="621444"/>
                  </a:lnTo>
                  <a:lnTo>
                    <a:pt x="143153" y="573726"/>
                  </a:lnTo>
                  <a:lnTo>
                    <a:pt x="167011" y="526010"/>
                  </a:lnTo>
                  <a:lnTo>
                    <a:pt x="186098" y="479882"/>
                  </a:lnTo>
                  <a:lnTo>
                    <a:pt x="198823" y="430575"/>
                  </a:lnTo>
                  <a:lnTo>
                    <a:pt x="205186" y="381268"/>
                  </a:lnTo>
                  <a:lnTo>
                    <a:pt x="205186" y="328780"/>
                  </a:lnTo>
                  <a:lnTo>
                    <a:pt x="202004" y="274700"/>
                  </a:lnTo>
                  <a:lnTo>
                    <a:pt x="195640" y="220621"/>
                  </a:lnTo>
                  <a:lnTo>
                    <a:pt x="187688" y="166541"/>
                  </a:lnTo>
                  <a:lnTo>
                    <a:pt x="181326" y="112462"/>
                  </a:lnTo>
                  <a:lnTo>
                    <a:pt x="176554" y="58383"/>
                  </a:lnTo>
                  <a:lnTo>
                    <a:pt x="178145" y="7485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1AA6C21-51B2-47E8-9760-50708EB566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59582" y="0"/>
              <a:ext cx="4232421" cy="3429000"/>
            </a:xfrm>
            <a:custGeom>
              <a:avLst/>
              <a:gdLst>
                <a:gd name="connsiteX0" fmla="*/ 176695 w 4232421"/>
                <a:gd name="connsiteY0" fmla="*/ 0 h 3429000"/>
                <a:gd name="connsiteX1" fmla="*/ 4232421 w 4232421"/>
                <a:gd name="connsiteY1" fmla="*/ 0 h 3429000"/>
                <a:gd name="connsiteX2" fmla="*/ 4232421 w 4232421"/>
                <a:gd name="connsiteY2" fmla="*/ 2741963 h 3429000"/>
                <a:gd name="connsiteX3" fmla="*/ 4230819 w 4232421"/>
                <a:gd name="connsiteY3" fmla="*/ 2742965 h 3429000"/>
                <a:gd name="connsiteX4" fmla="*/ 4189566 w 4232421"/>
                <a:gd name="connsiteY4" fmla="*/ 2761300 h 3429000"/>
                <a:gd name="connsiteX5" fmla="*/ 4145256 w 4232421"/>
                <a:gd name="connsiteY5" fmla="*/ 2776579 h 3429000"/>
                <a:gd name="connsiteX6" fmla="*/ 4100946 w 4232421"/>
                <a:gd name="connsiteY6" fmla="*/ 2790330 h 3429000"/>
                <a:gd name="connsiteX7" fmla="*/ 4053581 w 4232421"/>
                <a:gd name="connsiteY7" fmla="*/ 2802553 h 3429000"/>
                <a:gd name="connsiteX8" fmla="*/ 4007741 w 4232421"/>
                <a:gd name="connsiteY8" fmla="*/ 2814777 h 3429000"/>
                <a:gd name="connsiteX9" fmla="*/ 3961906 w 4232421"/>
                <a:gd name="connsiteY9" fmla="*/ 2828531 h 3429000"/>
                <a:gd name="connsiteX10" fmla="*/ 3917596 w 4232421"/>
                <a:gd name="connsiteY10" fmla="*/ 2843809 h 3429000"/>
                <a:gd name="connsiteX11" fmla="*/ 3876343 w 4232421"/>
                <a:gd name="connsiteY11" fmla="*/ 2862145 h 3429000"/>
                <a:gd name="connsiteX12" fmla="*/ 3838145 w 4232421"/>
                <a:gd name="connsiteY12" fmla="*/ 2883535 h 3429000"/>
                <a:gd name="connsiteX13" fmla="*/ 3804531 w 4232421"/>
                <a:gd name="connsiteY13" fmla="*/ 2911037 h 3429000"/>
                <a:gd name="connsiteX14" fmla="*/ 3769387 w 4232421"/>
                <a:gd name="connsiteY14" fmla="*/ 2941596 h 3429000"/>
                <a:gd name="connsiteX15" fmla="*/ 3738828 w 4232421"/>
                <a:gd name="connsiteY15" fmla="*/ 2976737 h 3429000"/>
                <a:gd name="connsiteX16" fmla="*/ 3709798 w 4232421"/>
                <a:gd name="connsiteY16" fmla="*/ 3013408 h 3429000"/>
                <a:gd name="connsiteX17" fmla="*/ 3680767 w 4232421"/>
                <a:gd name="connsiteY17" fmla="*/ 3051604 h 3429000"/>
                <a:gd name="connsiteX18" fmla="*/ 3651737 w 4232421"/>
                <a:gd name="connsiteY18" fmla="*/ 3089802 h 3429000"/>
                <a:gd name="connsiteX19" fmla="*/ 3622708 w 4232421"/>
                <a:gd name="connsiteY19" fmla="*/ 3126473 h 3429000"/>
                <a:gd name="connsiteX20" fmla="*/ 3590619 w 4232421"/>
                <a:gd name="connsiteY20" fmla="*/ 3161614 h 3429000"/>
                <a:gd name="connsiteX21" fmla="*/ 3558532 w 4232421"/>
                <a:gd name="connsiteY21" fmla="*/ 3192174 h 3429000"/>
                <a:gd name="connsiteX22" fmla="*/ 3521864 w 4232421"/>
                <a:gd name="connsiteY22" fmla="*/ 3218148 h 3429000"/>
                <a:gd name="connsiteX23" fmla="*/ 3483665 w 4232421"/>
                <a:gd name="connsiteY23" fmla="*/ 3238011 h 3429000"/>
                <a:gd name="connsiteX24" fmla="*/ 3437828 w 4232421"/>
                <a:gd name="connsiteY24" fmla="*/ 3251762 h 3429000"/>
                <a:gd name="connsiteX25" fmla="*/ 3390461 w 4232421"/>
                <a:gd name="connsiteY25" fmla="*/ 3257874 h 3429000"/>
                <a:gd name="connsiteX26" fmla="*/ 3341569 w 4232421"/>
                <a:gd name="connsiteY26" fmla="*/ 3259401 h 3429000"/>
                <a:gd name="connsiteX27" fmla="*/ 3289619 w 4232421"/>
                <a:gd name="connsiteY27" fmla="*/ 3254819 h 3429000"/>
                <a:gd name="connsiteX28" fmla="*/ 3237670 w 4232421"/>
                <a:gd name="connsiteY28" fmla="*/ 3248707 h 3429000"/>
                <a:gd name="connsiteX29" fmla="*/ 3185721 w 4232421"/>
                <a:gd name="connsiteY29" fmla="*/ 3241066 h 3429000"/>
                <a:gd name="connsiteX30" fmla="*/ 3133771 w 4232421"/>
                <a:gd name="connsiteY30" fmla="*/ 3234956 h 3429000"/>
                <a:gd name="connsiteX31" fmla="*/ 3081822 w 4232421"/>
                <a:gd name="connsiteY31" fmla="*/ 3231899 h 3429000"/>
                <a:gd name="connsiteX32" fmla="*/ 3031400 w 4232421"/>
                <a:gd name="connsiteY32" fmla="*/ 3231899 h 3429000"/>
                <a:gd name="connsiteX33" fmla="*/ 2984035 w 4232421"/>
                <a:gd name="connsiteY33" fmla="*/ 3238011 h 3429000"/>
                <a:gd name="connsiteX34" fmla="*/ 2935140 w 4232421"/>
                <a:gd name="connsiteY34" fmla="*/ 3250235 h 3429000"/>
                <a:gd name="connsiteX35" fmla="*/ 2890830 w 4232421"/>
                <a:gd name="connsiteY35" fmla="*/ 3268570 h 3429000"/>
                <a:gd name="connsiteX36" fmla="*/ 2844995 w 4232421"/>
                <a:gd name="connsiteY36" fmla="*/ 3293018 h 3429000"/>
                <a:gd name="connsiteX37" fmla="*/ 2799158 w 4232421"/>
                <a:gd name="connsiteY37" fmla="*/ 3317465 h 3429000"/>
                <a:gd name="connsiteX38" fmla="*/ 2753317 w 4232421"/>
                <a:gd name="connsiteY38" fmla="*/ 3344964 h 3429000"/>
                <a:gd name="connsiteX39" fmla="*/ 2709007 w 4232421"/>
                <a:gd name="connsiteY39" fmla="*/ 3370942 h 3429000"/>
                <a:gd name="connsiteX40" fmla="*/ 2661643 w 4232421"/>
                <a:gd name="connsiteY40" fmla="*/ 3393859 h 3429000"/>
                <a:gd name="connsiteX41" fmla="*/ 2615805 w 4232421"/>
                <a:gd name="connsiteY41" fmla="*/ 3412195 h 3429000"/>
                <a:gd name="connsiteX42" fmla="*/ 2568440 w 4232421"/>
                <a:gd name="connsiteY42" fmla="*/ 3424418 h 3429000"/>
                <a:gd name="connsiteX43" fmla="*/ 2519548 w 4232421"/>
                <a:gd name="connsiteY43" fmla="*/ 3429000 h 3429000"/>
                <a:gd name="connsiteX44" fmla="*/ 2470653 w 4232421"/>
                <a:gd name="connsiteY44" fmla="*/ 3424418 h 3429000"/>
                <a:gd name="connsiteX45" fmla="*/ 2423286 w 4232421"/>
                <a:gd name="connsiteY45" fmla="*/ 3412195 h 3429000"/>
                <a:gd name="connsiteX46" fmla="*/ 2377451 w 4232421"/>
                <a:gd name="connsiteY46" fmla="*/ 3393859 h 3429000"/>
                <a:gd name="connsiteX47" fmla="*/ 2330084 w 4232421"/>
                <a:gd name="connsiteY47" fmla="*/ 3370942 h 3429000"/>
                <a:gd name="connsiteX48" fmla="*/ 2285773 w 4232421"/>
                <a:gd name="connsiteY48" fmla="*/ 3344964 h 3429000"/>
                <a:gd name="connsiteX49" fmla="*/ 2239936 w 4232421"/>
                <a:gd name="connsiteY49" fmla="*/ 3317465 h 3429000"/>
                <a:gd name="connsiteX50" fmla="*/ 2194099 w 4232421"/>
                <a:gd name="connsiteY50" fmla="*/ 3293018 h 3429000"/>
                <a:gd name="connsiteX51" fmla="*/ 2148261 w 4232421"/>
                <a:gd name="connsiteY51" fmla="*/ 3268570 h 3429000"/>
                <a:gd name="connsiteX52" fmla="*/ 2102426 w 4232421"/>
                <a:gd name="connsiteY52" fmla="*/ 3250235 h 3429000"/>
                <a:gd name="connsiteX53" fmla="*/ 2055059 w 4232421"/>
                <a:gd name="connsiteY53" fmla="*/ 3238011 h 3429000"/>
                <a:gd name="connsiteX54" fmla="*/ 2007691 w 4232421"/>
                <a:gd name="connsiteY54" fmla="*/ 3231899 h 3429000"/>
                <a:gd name="connsiteX55" fmla="*/ 1957269 w 4232421"/>
                <a:gd name="connsiteY55" fmla="*/ 3231899 h 3429000"/>
                <a:gd name="connsiteX56" fmla="*/ 1905320 w 4232421"/>
                <a:gd name="connsiteY56" fmla="*/ 3234956 h 3429000"/>
                <a:gd name="connsiteX57" fmla="*/ 1853373 w 4232421"/>
                <a:gd name="connsiteY57" fmla="*/ 3241066 h 3429000"/>
                <a:gd name="connsiteX58" fmla="*/ 1801421 w 4232421"/>
                <a:gd name="connsiteY58" fmla="*/ 3248707 h 3429000"/>
                <a:gd name="connsiteX59" fmla="*/ 1749472 w 4232421"/>
                <a:gd name="connsiteY59" fmla="*/ 3254819 h 3429000"/>
                <a:gd name="connsiteX60" fmla="*/ 1697523 w 4232421"/>
                <a:gd name="connsiteY60" fmla="*/ 3259401 h 3429000"/>
                <a:gd name="connsiteX61" fmla="*/ 1648630 w 4232421"/>
                <a:gd name="connsiteY61" fmla="*/ 3257874 h 3429000"/>
                <a:gd name="connsiteX62" fmla="*/ 1601266 w 4232421"/>
                <a:gd name="connsiteY62" fmla="*/ 3251762 h 3429000"/>
                <a:gd name="connsiteX63" fmla="*/ 1555428 w 4232421"/>
                <a:gd name="connsiteY63" fmla="*/ 3238011 h 3429000"/>
                <a:gd name="connsiteX64" fmla="*/ 1517230 w 4232421"/>
                <a:gd name="connsiteY64" fmla="*/ 3218148 h 3429000"/>
                <a:gd name="connsiteX65" fmla="*/ 1480559 w 4232421"/>
                <a:gd name="connsiteY65" fmla="*/ 3192174 h 3429000"/>
                <a:gd name="connsiteX66" fmla="*/ 1448472 w 4232421"/>
                <a:gd name="connsiteY66" fmla="*/ 3161614 h 3429000"/>
                <a:gd name="connsiteX67" fmla="*/ 1416386 w 4232421"/>
                <a:gd name="connsiteY67" fmla="*/ 3126473 h 3429000"/>
                <a:gd name="connsiteX68" fmla="*/ 1387354 w 4232421"/>
                <a:gd name="connsiteY68" fmla="*/ 3089802 h 3429000"/>
                <a:gd name="connsiteX69" fmla="*/ 1358325 w 4232421"/>
                <a:gd name="connsiteY69" fmla="*/ 3051604 h 3429000"/>
                <a:gd name="connsiteX70" fmla="*/ 1329295 w 4232421"/>
                <a:gd name="connsiteY70" fmla="*/ 3013408 h 3429000"/>
                <a:gd name="connsiteX71" fmla="*/ 1300263 w 4232421"/>
                <a:gd name="connsiteY71" fmla="*/ 2976737 h 3429000"/>
                <a:gd name="connsiteX72" fmla="*/ 1269704 w 4232421"/>
                <a:gd name="connsiteY72" fmla="*/ 2941596 h 3429000"/>
                <a:gd name="connsiteX73" fmla="*/ 1234563 w 4232421"/>
                <a:gd name="connsiteY73" fmla="*/ 2911037 h 3429000"/>
                <a:gd name="connsiteX74" fmla="*/ 1200949 w 4232421"/>
                <a:gd name="connsiteY74" fmla="*/ 2883535 h 3429000"/>
                <a:gd name="connsiteX75" fmla="*/ 1162751 w 4232421"/>
                <a:gd name="connsiteY75" fmla="*/ 2862145 h 3429000"/>
                <a:gd name="connsiteX76" fmla="*/ 1121495 w 4232421"/>
                <a:gd name="connsiteY76" fmla="*/ 2843809 h 3429000"/>
                <a:gd name="connsiteX77" fmla="*/ 1077188 w 4232421"/>
                <a:gd name="connsiteY77" fmla="*/ 2828531 h 3429000"/>
                <a:gd name="connsiteX78" fmla="*/ 1031348 w 4232421"/>
                <a:gd name="connsiteY78" fmla="*/ 2814777 h 3429000"/>
                <a:gd name="connsiteX79" fmla="*/ 985513 w 4232421"/>
                <a:gd name="connsiteY79" fmla="*/ 2802553 h 3429000"/>
                <a:gd name="connsiteX80" fmla="*/ 938145 w 4232421"/>
                <a:gd name="connsiteY80" fmla="*/ 2790330 h 3429000"/>
                <a:gd name="connsiteX81" fmla="*/ 893838 w 4232421"/>
                <a:gd name="connsiteY81" fmla="*/ 2776579 h 3429000"/>
                <a:gd name="connsiteX82" fmla="*/ 849525 w 4232421"/>
                <a:gd name="connsiteY82" fmla="*/ 2761300 h 3429000"/>
                <a:gd name="connsiteX83" fmla="*/ 808275 w 4232421"/>
                <a:gd name="connsiteY83" fmla="*/ 2742965 h 3429000"/>
                <a:gd name="connsiteX84" fmla="*/ 771601 w 4232421"/>
                <a:gd name="connsiteY84" fmla="*/ 2720045 h 3429000"/>
                <a:gd name="connsiteX85" fmla="*/ 737987 w 4232421"/>
                <a:gd name="connsiteY85" fmla="*/ 2692543 h 3429000"/>
                <a:gd name="connsiteX86" fmla="*/ 710485 w 4232421"/>
                <a:gd name="connsiteY86" fmla="*/ 2658929 h 3429000"/>
                <a:gd name="connsiteX87" fmla="*/ 687568 w 4232421"/>
                <a:gd name="connsiteY87" fmla="*/ 2622258 h 3429000"/>
                <a:gd name="connsiteX88" fmla="*/ 669232 w 4232421"/>
                <a:gd name="connsiteY88" fmla="*/ 2581005 h 3429000"/>
                <a:gd name="connsiteX89" fmla="*/ 653954 w 4232421"/>
                <a:gd name="connsiteY89" fmla="*/ 2536695 h 3429000"/>
                <a:gd name="connsiteX90" fmla="*/ 640203 w 4232421"/>
                <a:gd name="connsiteY90" fmla="*/ 2492387 h 3429000"/>
                <a:gd name="connsiteX91" fmla="*/ 627979 w 4232421"/>
                <a:gd name="connsiteY91" fmla="*/ 2445020 h 3429000"/>
                <a:gd name="connsiteX92" fmla="*/ 615753 w 4232421"/>
                <a:gd name="connsiteY92" fmla="*/ 2399185 h 3429000"/>
                <a:gd name="connsiteX93" fmla="*/ 602002 w 4232421"/>
                <a:gd name="connsiteY93" fmla="*/ 2353345 h 3429000"/>
                <a:gd name="connsiteX94" fmla="*/ 586724 w 4232421"/>
                <a:gd name="connsiteY94" fmla="*/ 2309035 h 3429000"/>
                <a:gd name="connsiteX95" fmla="*/ 568388 w 4232421"/>
                <a:gd name="connsiteY95" fmla="*/ 2267782 h 3429000"/>
                <a:gd name="connsiteX96" fmla="*/ 546998 w 4232421"/>
                <a:gd name="connsiteY96" fmla="*/ 2229583 h 3429000"/>
                <a:gd name="connsiteX97" fmla="*/ 519496 w 4232421"/>
                <a:gd name="connsiteY97" fmla="*/ 2195970 h 3429000"/>
                <a:gd name="connsiteX98" fmla="*/ 488937 w 4232421"/>
                <a:gd name="connsiteY98" fmla="*/ 2160826 h 3429000"/>
                <a:gd name="connsiteX99" fmla="*/ 453796 w 4232421"/>
                <a:gd name="connsiteY99" fmla="*/ 2130269 h 3429000"/>
                <a:gd name="connsiteX100" fmla="*/ 415595 w 4232421"/>
                <a:gd name="connsiteY100" fmla="*/ 2101240 h 3429000"/>
                <a:gd name="connsiteX101" fmla="*/ 377399 w 4232421"/>
                <a:gd name="connsiteY101" fmla="*/ 2072208 h 3429000"/>
                <a:gd name="connsiteX102" fmla="*/ 339201 w 4232421"/>
                <a:gd name="connsiteY102" fmla="*/ 2043179 h 3429000"/>
                <a:gd name="connsiteX103" fmla="*/ 302530 w 4232421"/>
                <a:gd name="connsiteY103" fmla="*/ 2014147 h 3429000"/>
                <a:gd name="connsiteX104" fmla="*/ 267389 w 4232421"/>
                <a:gd name="connsiteY104" fmla="*/ 1982060 h 3429000"/>
                <a:gd name="connsiteX105" fmla="*/ 236829 w 4232421"/>
                <a:gd name="connsiteY105" fmla="*/ 1949976 h 3429000"/>
                <a:gd name="connsiteX106" fmla="*/ 210855 w 4232421"/>
                <a:gd name="connsiteY106" fmla="*/ 1913305 h 3429000"/>
                <a:gd name="connsiteX107" fmla="*/ 190992 w 4232421"/>
                <a:gd name="connsiteY107" fmla="*/ 1875107 h 3429000"/>
                <a:gd name="connsiteX108" fmla="*/ 177241 w 4232421"/>
                <a:gd name="connsiteY108" fmla="*/ 1829269 h 3429000"/>
                <a:gd name="connsiteX109" fmla="*/ 171129 w 4232421"/>
                <a:gd name="connsiteY109" fmla="*/ 1781905 h 3429000"/>
                <a:gd name="connsiteX110" fmla="*/ 169599 w 4232421"/>
                <a:gd name="connsiteY110" fmla="*/ 1733010 h 3429000"/>
                <a:gd name="connsiteX111" fmla="*/ 174184 w 4232421"/>
                <a:gd name="connsiteY111" fmla="*/ 1681060 h 3429000"/>
                <a:gd name="connsiteX112" fmla="*/ 180296 w 4232421"/>
                <a:gd name="connsiteY112" fmla="*/ 1629111 h 3429000"/>
                <a:gd name="connsiteX113" fmla="*/ 187935 w 4232421"/>
                <a:gd name="connsiteY113" fmla="*/ 1577162 h 3429000"/>
                <a:gd name="connsiteX114" fmla="*/ 194049 w 4232421"/>
                <a:gd name="connsiteY114" fmla="*/ 1525212 h 3429000"/>
                <a:gd name="connsiteX115" fmla="*/ 197104 w 4232421"/>
                <a:gd name="connsiteY115" fmla="*/ 1473263 h 3429000"/>
                <a:gd name="connsiteX116" fmla="*/ 197104 w 4232421"/>
                <a:gd name="connsiteY116" fmla="*/ 1422841 h 3429000"/>
                <a:gd name="connsiteX117" fmla="*/ 190992 w 4232421"/>
                <a:gd name="connsiteY117" fmla="*/ 1375479 h 3429000"/>
                <a:gd name="connsiteX118" fmla="*/ 178768 w 4232421"/>
                <a:gd name="connsiteY118" fmla="*/ 1328111 h 3429000"/>
                <a:gd name="connsiteX119" fmla="*/ 160433 w 4232421"/>
                <a:gd name="connsiteY119" fmla="*/ 1283801 h 3429000"/>
                <a:gd name="connsiteX120" fmla="*/ 137515 w 4232421"/>
                <a:gd name="connsiteY120" fmla="*/ 1237964 h 3429000"/>
                <a:gd name="connsiteX121" fmla="*/ 111538 w 4232421"/>
                <a:gd name="connsiteY121" fmla="*/ 1192129 h 3429000"/>
                <a:gd name="connsiteX122" fmla="*/ 84039 w 4232421"/>
                <a:gd name="connsiteY122" fmla="*/ 1146289 h 3429000"/>
                <a:gd name="connsiteX123" fmla="*/ 58064 w 4232421"/>
                <a:gd name="connsiteY123" fmla="*/ 1101978 h 3429000"/>
                <a:gd name="connsiteX124" fmla="*/ 35144 w 4232421"/>
                <a:gd name="connsiteY124" fmla="*/ 1054614 h 3429000"/>
                <a:gd name="connsiteX125" fmla="*/ 16808 w 4232421"/>
                <a:gd name="connsiteY125" fmla="*/ 1008776 h 3429000"/>
                <a:gd name="connsiteX126" fmla="*/ 4585 w 4232421"/>
                <a:gd name="connsiteY126" fmla="*/ 961409 h 3429000"/>
                <a:gd name="connsiteX127" fmla="*/ 0 w 4232421"/>
                <a:gd name="connsiteY127" fmla="*/ 912517 h 3429000"/>
                <a:gd name="connsiteX128" fmla="*/ 4585 w 4232421"/>
                <a:gd name="connsiteY128" fmla="*/ 863625 h 3429000"/>
                <a:gd name="connsiteX129" fmla="*/ 16808 w 4232421"/>
                <a:gd name="connsiteY129" fmla="*/ 816260 h 3429000"/>
                <a:gd name="connsiteX130" fmla="*/ 35144 w 4232421"/>
                <a:gd name="connsiteY130" fmla="*/ 770420 h 3429000"/>
                <a:gd name="connsiteX131" fmla="*/ 58064 w 4232421"/>
                <a:gd name="connsiteY131" fmla="*/ 723055 h 3429000"/>
                <a:gd name="connsiteX132" fmla="*/ 84039 w 4232421"/>
                <a:gd name="connsiteY132" fmla="*/ 678745 h 3429000"/>
                <a:gd name="connsiteX133" fmla="*/ 111538 w 4232421"/>
                <a:gd name="connsiteY133" fmla="*/ 632910 h 3429000"/>
                <a:gd name="connsiteX134" fmla="*/ 137515 w 4232421"/>
                <a:gd name="connsiteY134" fmla="*/ 587070 h 3429000"/>
                <a:gd name="connsiteX135" fmla="*/ 160433 w 4232421"/>
                <a:gd name="connsiteY135" fmla="*/ 541232 h 3429000"/>
                <a:gd name="connsiteX136" fmla="*/ 178768 w 4232421"/>
                <a:gd name="connsiteY136" fmla="*/ 496922 h 3429000"/>
                <a:gd name="connsiteX137" fmla="*/ 190992 w 4232421"/>
                <a:gd name="connsiteY137" fmla="*/ 449557 h 3429000"/>
                <a:gd name="connsiteX138" fmla="*/ 197104 w 4232421"/>
                <a:gd name="connsiteY138" fmla="*/ 402192 h 3429000"/>
                <a:gd name="connsiteX139" fmla="*/ 197104 w 4232421"/>
                <a:gd name="connsiteY139" fmla="*/ 351770 h 3429000"/>
                <a:gd name="connsiteX140" fmla="*/ 194049 w 4232421"/>
                <a:gd name="connsiteY140" fmla="*/ 299821 h 3429000"/>
                <a:gd name="connsiteX141" fmla="*/ 187935 w 4232421"/>
                <a:gd name="connsiteY141" fmla="*/ 247872 h 3429000"/>
                <a:gd name="connsiteX142" fmla="*/ 180296 w 4232421"/>
                <a:gd name="connsiteY142" fmla="*/ 195922 h 3429000"/>
                <a:gd name="connsiteX143" fmla="*/ 174184 w 4232421"/>
                <a:gd name="connsiteY143" fmla="*/ 143973 h 3429000"/>
                <a:gd name="connsiteX144" fmla="*/ 169599 w 4232421"/>
                <a:gd name="connsiteY144" fmla="*/ 92024 h 3429000"/>
                <a:gd name="connsiteX145" fmla="*/ 171129 w 4232421"/>
                <a:gd name="connsiteY145" fmla="*/ 43131 h 34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4232421" h="3429000">
                  <a:moveTo>
                    <a:pt x="176695" y="0"/>
                  </a:moveTo>
                  <a:lnTo>
                    <a:pt x="4232421" y="0"/>
                  </a:lnTo>
                  <a:lnTo>
                    <a:pt x="4232421" y="2741963"/>
                  </a:lnTo>
                  <a:lnTo>
                    <a:pt x="4230819" y="2742965"/>
                  </a:lnTo>
                  <a:lnTo>
                    <a:pt x="4189566" y="2761300"/>
                  </a:lnTo>
                  <a:lnTo>
                    <a:pt x="4145256" y="2776579"/>
                  </a:lnTo>
                  <a:lnTo>
                    <a:pt x="4100946" y="2790330"/>
                  </a:lnTo>
                  <a:lnTo>
                    <a:pt x="4053581" y="2802553"/>
                  </a:lnTo>
                  <a:lnTo>
                    <a:pt x="4007741" y="2814777"/>
                  </a:lnTo>
                  <a:lnTo>
                    <a:pt x="3961906" y="2828531"/>
                  </a:lnTo>
                  <a:lnTo>
                    <a:pt x="3917596" y="2843809"/>
                  </a:lnTo>
                  <a:lnTo>
                    <a:pt x="3876343" y="2862145"/>
                  </a:lnTo>
                  <a:lnTo>
                    <a:pt x="3838145" y="2883535"/>
                  </a:lnTo>
                  <a:lnTo>
                    <a:pt x="3804531" y="2911037"/>
                  </a:lnTo>
                  <a:lnTo>
                    <a:pt x="3769387" y="2941596"/>
                  </a:lnTo>
                  <a:lnTo>
                    <a:pt x="3738828" y="2976737"/>
                  </a:lnTo>
                  <a:lnTo>
                    <a:pt x="3709798" y="3013408"/>
                  </a:lnTo>
                  <a:lnTo>
                    <a:pt x="3680767" y="3051604"/>
                  </a:lnTo>
                  <a:lnTo>
                    <a:pt x="3651737" y="3089802"/>
                  </a:lnTo>
                  <a:lnTo>
                    <a:pt x="3622708" y="3126473"/>
                  </a:lnTo>
                  <a:lnTo>
                    <a:pt x="3590619" y="3161614"/>
                  </a:lnTo>
                  <a:lnTo>
                    <a:pt x="3558532" y="3192174"/>
                  </a:lnTo>
                  <a:lnTo>
                    <a:pt x="3521864" y="3218148"/>
                  </a:lnTo>
                  <a:lnTo>
                    <a:pt x="3483665" y="3238011"/>
                  </a:lnTo>
                  <a:lnTo>
                    <a:pt x="3437828" y="3251762"/>
                  </a:lnTo>
                  <a:lnTo>
                    <a:pt x="3390461" y="3257874"/>
                  </a:lnTo>
                  <a:lnTo>
                    <a:pt x="3341569" y="3259401"/>
                  </a:lnTo>
                  <a:lnTo>
                    <a:pt x="3289619" y="3254819"/>
                  </a:lnTo>
                  <a:lnTo>
                    <a:pt x="3237670" y="3248707"/>
                  </a:lnTo>
                  <a:lnTo>
                    <a:pt x="3185721" y="3241066"/>
                  </a:lnTo>
                  <a:lnTo>
                    <a:pt x="3133771" y="3234956"/>
                  </a:lnTo>
                  <a:lnTo>
                    <a:pt x="3081822" y="3231899"/>
                  </a:lnTo>
                  <a:lnTo>
                    <a:pt x="3031400" y="3231899"/>
                  </a:lnTo>
                  <a:lnTo>
                    <a:pt x="2984035" y="3238011"/>
                  </a:lnTo>
                  <a:lnTo>
                    <a:pt x="2935140" y="3250235"/>
                  </a:lnTo>
                  <a:lnTo>
                    <a:pt x="2890830" y="3268570"/>
                  </a:lnTo>
                  <a:lnTo>
                    <a:pt x="2844995" y="3293018"/>
                  </a:lnTo>
                  <a:lnTo>
                    <a:pt x="2799158" y="3317465"/>
                  </a:lnTo>
                  <a:lnTo>
                    <a:pt x="2753317" y="3344964"/>
                  </a:lnTo>
                  <a:lnTo>
                    <a:pt x="2709007" y="3370942"/>
                  </a:lnTo>
                  <a:lnTo>
                    <a:pt x="2661643" y="3393859"/>
                  </a:lnTo>
                  <a:lnTo>
                    <a:pt x="2615805" y="3412195"/>
                  </a:lnTo>
                  <a:lnTo>
                    <a:pt x="2568440" y="3424418"/>
                  </a:lnTo>
                  <a:lnTo>
                    <a:pt x="2519548" y="3429000"/>
                  </a:lnTo>
                  <a:lnTo>
                    <a:pt x="2470653" y="3424418"/>
                  </a:lnTo>
                  <a:lnTo>
                    <a:pt x="2423286" y="3412195"/>
                  </a:lnTo>
                  <a:lnTo>
                    <a:pt x="2377451" y="3393859"/>
                  </a:lnTo>
                  <a:lnTo>
                    <a:pt x="2330084" y="3370942"/>
                  </a:lnTo>
                  <a:lnTo>
                    <a:pt x="2285773" y="3344964"/>
                  </a:lnTo>
                  <a:lnTo>
                    <a:pt x="2239936" y="3317465"/>
                  </a:lnTo>
                  <a:lnTo>
                    <a:pt x="2194099" y="3293018"/>
                  </a:lnTo>
                  <a:lnTo>
                    <a:pt x="2148261" y="3268570"/>
                  </a:lnTo>
                  <a:lnTo>
                    <a:pt x="2102426" y="3250235"/>
                  </a:lnTo>
                  <a:lnTo>
                    <a:pt x="2055059" y="3238011"/>
                  </a:lnTo>
                  <a:lnTo>
                    <a:pt x="2007691" y="3231899"/>
                  </a:lnTo>
                  <a:lnTo>
                    <a:pt x="1957269" y="3231899"/>
                  </a:lnTo>
                  <a:lnTo>
                    <a:pt x="1905320" y="3234956"/>
                  </a:lnTo>
                  <a:lnTo>
                    <a:pt x="1853373" y="3241066"/>
                  </a:lnTo>
                  <a:lnTo>
                    <a:pt x="1801421" y="3248707"/>
                  </a:lnTo>
                  <a:lnTo>
                    <a:pt x="1749472" y="3254819"/>
                  </a:lnTo>
                  <a:lnTo>
                    <a:pt x="1697523" y="3259401"/>
                  </a:lnTo>
                  <a:lnTo>
                    <a:pt x="1648630" y="3257874"/>
                  </a:lnTo>
                  <a:lnTo>
                    <a:pt x="1601266" y="3251762"/>
                  </a:lnTo>
                  <a:lnTo>
                    <a:pt x="1555428" y="3238011"/>
                  </a:lnTo>
                  <a:lnTo>
                    <a:pt x="1517230" y="3218148"/>
                  </a:lnTo>
                  <a:lnTo>
                    <a:pt x="1480559" y="3192174"/>
                  </a:lnTo>
                  <a:lnTo>
                    <a:pt x="1448472" y="3161614"/>
                  </a:lnTo>
                  <a:lnTo>
                    <a:pt x="1416386" y="3126473"/>
                  </a:lnTo>
                  <a:lnTo>
                    <a:pt x="1387354" y="3089802"/>
                  </a:lnTo>
                  <a:lnTo>
                    <a:pt x="1358325" y="3051604"/>
                  </a:lnTo>
                  <a:lnTo>
                    <a:pt x="1329295" y="3013408"/>
                  </a:lnTo>
                  <a:lnTo>
                    <a:pt x="1300263" y="2976737"/>
                  </a:lnTo>
                  <a:lnTo>
                    <a:pt x="1269704" y="2941596"/>
                  </a:lnTo>
                  <a:lnTo>
                    <a:pt x="1234563" y="2911037"/>
                  </a:lnTo>
                  <a:lnTo>
                    <a:pt x="1200949" y="2883535"/>
                  </a:lnTo>
                  <a:lnTo>
                    <a:pt x="1162751" y="2862145"/>
                  </a:lnTo>
                  <a:lnTo>
                    <a:pt x="1121495" y="2843809"/>
                  </a:lnTo>
                  <a:lnTo>
                    <a:pt x="1077188" y="2828531"/>
                  </a:lnTo>
                  <a:lnTo>
                    <a:pt x="1031348" y="2814777"/>
                  </a:lnTo>
                  <a:lnTo>
                    <a:pt x="985513" y="2802553"/>
                  </a:lnTo>
                  <a:lnTo>
                    <a:pt x="938145" y="2790330"/>
                  </a:lnTo>
                  <a:lnTo>
                    <a:pt x="893838" y="2776579"/>
                  </a:lnTo>
                  <a:lnTo>
                    <a:pt x="849525" y="2761300"/>
                  </a:lnTo>
                  <a:lnTo>
                    <a:pt x="808275" y="2742965"/>
                  </a:lnTo>
                  <a:lnTo>
                    <a:pt x="771601" y="2720045"/>
                  </a:lnTo>
                  <a:lnTo>
                    <a:pt x="737987" y="2692543"/>
                  </a:lnTo>
                  <a:lnTo>
                    <a:pt x="710485" y="2658929"/>
                  </a:lnTo>
                  <a:lnTo>
                    <a:pt x="687568" y="2622258"/>
                  </a:lnTo>
                  <a:lnTo>
                    <a:pt x="669232" y="2581005"/>
                  </a:lnTo>
                  <a:lnTo>
                    <a:pt x="653954" y="2536695"/>
                  </a:lnTo>
                  <a:lnTo>
                    <a:pt x="640203" y="2492387"/>
                  </a:lnTo>
                  <a:lnTo>
                    <a:pt x="627979" y="2445020"/>
                  </a:lnTo>
                  <a:lnTo>
                    <a:pt x="615753" y="2399185"/>
                  </a:lnTo>
                  <a:lnTo>
                    <a:pt x="602002" y="2353345"/>
                  </a:lnTo>
                  <a:lnTo>
                    <a:pt x="586724" y="2309035"/>
                  </a:lnTo>
                  <a:lnTo>
                    <a:pt x="568388" y="2267782"/>
                  </a:lnTo>
                  <a:lnTo>
                    <a:pt x="546998" y="2229583"/>
                  </a:lnTo>
                  <a:lnTo>
                    <a:pt x="519496" y="2195970"/>
                  </a:lnTo>
                  <a:lnTo>
                    <a:pt x="488937" y="2160826"/>
                  </a:lnTo>
                  <a:lnTo>
                    <a:pt x="453796" y="2130269"/>
                  </a:lnTo>
                  <a:lnTo>
                    <a:pt x="415595" y="2101240"/>
                  </a:lnTo>
                  <a:lnTo>
                    <a:pt x="377399" y="2072208"/>
                  </a:lnTo>
                  <a:lnTo>
                    <a:pt x="339201" y="2043179"/>
                  </a:lnTo>
                  <a:lnTo>
                    <a:pt x="302530" y="2014147"/>
                  </a:lnTo>
                  <a:lnTo>
                    <a:pt x="267389" y="1982060"/>
                  </a:lnTo>
                  <a:lnTo>
                    <a:pt x="236829" y="1949976"/>
                  </a:lnTo>
                  <a:lnTo>
                    <a:pt x="210855" y="1913305"/>
                  </a:lnTo>
                  <a:lnTo>
                    <a:pt x="190992" y="1875107"/>
                  </a:lnTo>
                  <a:lnTo>
                    <a:pt x="177241" y="1829269"/>
                  </a:lnTo>
                  <a:lnTo>
                    <a:pt x="171129" y="1781905"/>
                  </a:lnTo>
                  <a:lnTo>
                    <a:pt x="169599" y="1733010"/>
                  </a:lnTo>
                  <a:lnTo>
                    <a:pt x="174184" y="1681060"/>
                  </a:lnTo>
                  <a:lnTo>
                    <a:pt x="180296" y="1629111"/>
                  </a:lnTo>
                  <a:lnTo>
                    <a:pt x="187935" y="1577162"/>
                  </a:lnTo>
                  <a:lnTo>
                    <a:pt x="194049" y="1525212"/>
                  </a:lnTo>
                  <a:lnTo>
                    <a:pt x="197104" y="1473263"/>
                  </a:lnTo>
                  <a:lnTo>
                    <a:pt x="197104" y="1422841"/>
                  </a:lnTo>
                  <a:lnTo>
                    <a:pt x="190992" y="1375479"/>
                  </a:lnTo>
                  <a:lnTo>
                    <a:pt x="178768" y="1328111"/>
                  </a:lnTo>
                  <a:lnTo>
                    <a:pt x="160433" y="1283801"/>
                  </a:lnTo>
                  <a:lnTo>
                    <a:pt x="137515" y="1237964"/>
                  </a:lnTo>
                  <a:lnTo>
                    <a:pt x="111538" y="1192129"/>
                  </a:lnTo>
                  <a:lnTo>
                    <a:pt x="84039" y="1146289"/>
                  </a:lnTo>
                  <a:lnTo>
                    <a:pt x="58064" y="1101978"/>
                  </a:lnTo>
                  <a:lnTo>
                    <a:pt x="35144" y="1054614"/>
                  </a:lnTo>
                  <a:lnTo>
                    <a:pt x="16808" y="1008776"/>
                  </a:lnTo>
                  <a:lnTo>
                    <a:pt x="4585" y="961409"/>
                  </a:lnTo>
                  <a:lnTo>
                    <a:pt x="0" y="912517"/>
                  </a:lnTo>
                  <a:lnTo>
                    <a:pt x="4585" y="863625"/>
                  </a:lnTo>
                  <a:lnTo>
                    <a:pt x="16808" y="816260"/>
                  </a:lnTo>
                  <a:lnTo>
                    <a:pt x="35144" y="770420"/>
                  </a:lnTo>
                  <a:lnTo>
                    <a:pt x="58064" y="723055"/>
                  </a:lnTo>
                  <a:lnTo>
                    <a:pt x="84039" y="678745"/>
                  </a:lnTo>
                  <a:lnTo>
                    <a:pt x="111538" y="632910"/>
                  </a:lnTo>
                  <a:lnTo>
                    <a:pt x="137515" y="587070"/>
                  </a:lnTo>
                  <a:lnTo>
                    <a:pt x="160433" y="541232"/>
                  </a:lnTo>
                  <a:lnTo>
                    <a:pt x="178768" y="496922"/>
                  </a:lnTo>
                  <a:lnTo>
                    <a:pt x="190992" y="449557"/>
                  </a:lnTo>
                  <a:lnTo>
                    <a:pt x="197104" y="402192"/>
                  </a:lnTo>
                  <a:lnTo>
                    <a:pt x="197104" y="351770"/>
                  </a:lnTo>
                  <a:lnTo>
                    <a:pt x="194049" y="299821"/>
                  </a:lnTo>
                  <a:lnTo>
                    <a:pt x="187935" y="247872"/>
                  </a:lnTo>
                  <a:lnTo>
                    <a:pt x="180296" y="195922"/>
                  </a:lnTo>
                  <a:lnTo>
                    <a:pt x="174184" y="143973"/>
                  </a:lnTo>
                  <a:lnTo>
                    <a:pt x="169599" y="92024"/>
                  </a:lnTo>
                  <a:lnTo>
                    <a:pt x="171129" y="431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pic>
        <p:nvPicPr>
          <p:cNvPr id="2050" name="Picture 2" descr="Portable Network Graphics Clip art Extended family Silhouette ...">
            <a:extLst>
              <a:ext uri="{FF2B5EF4-FFF2-40B4-BE49-F238E27FC236}">
                <a16:creationId xmlns:a16="http://schemas.microsoft.com/office/drawing/2014/main" id="{CD287379-CFED-4E02-AD0A-6C84507A4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19794" y="509373"/>
            <a:ext cx="3243520" cy="162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Group 84">
            <a:extLst>
              <a:ext uri="{FF2B5EF4-FFF2-40B4-BE49-F238E27FC236}">
                <a16:creationId xmlns:a16="http://schemas.microsoft.com/office/drawing/2014/main" id="{5F42AC07-1FE2-483E-851B-FC91342103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882017" y="3754146"/>
            <a:ext cx="3309985" cy="3103853"/>
            <a:chOff x="8882017" y="3754146"/>
            <a:chExt cx="3309985" cy="3103853"/>
          </a:xfrm>
        </p:grpSpPr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0A6D42E8-3193-4B5F-8230-2778A35E38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882017" y="3754146"/>
              <a:ext cx="3309983" cy="3103853"/>
            </a:xfrm>
            <a:custGeom>
              <a:avLst/>
              <a:gdLst>
                <a:gd name="connsiteX0" fmla="*/ 2022059 w 3309983"/>
                <a:gd name="connsiteY0" fmla="*/ 0 h 3103853"/>
                <a:gd name="connsiteX1" fmla="*/ 2061297 w 3309983"/>
                <a:gd name="connsiteY1" fmla="*/ 3678 h 3103853"/>
                <a:gd name="connsiteX2" fmla="*/ 2099311 w 3309983"/>
                <a:gd name="connsiteY2" fmla="*/ 13488 h 3103853"/>
                <a:gd name="connsiteX3" fmla="*/ 2136099 w 3309983"/>
                <a:gd name="connsiteY3" fmla="*/ 28203 h 3103853"/>
                <a:gd name="connsiteX4" fmla="*/ 2174111 w 3309983"/>
                <a:gd name="connsiteY4" fmla="*/ 46597 h 3103853"/>
                <a:gd name="connsiteX5" fmla="*/ 2209672 w 3309983"/>
                <a:gd name="connsiteY5" fmla="*/ 67443 h 3103853"/>
                <a:gd name="connsiteX6" fmla="*/ 2246460 w 3309983"/>
                <a:gd name="connsiteY6" fmla="*/ 89515 h 3103853"/>
                <a:gd name="connsiteX7" fmla="*/ 2283247 w 3309983"/>
                <a:gd name="connsiteY7" fmla="*/ 109134 h 3103853"/>
                <a:gd name="connsiteX8" fmla="*/ 2320033 w 3309983"/>
                <a:gd name="connsiteY8" fmla="*/ 128755 h 3103853"/>
                <a:gd name="connsiteX9" fmla="*/ 2355594 w 3309983"/>
                <a:gd name="connsiteY9" fmla="*/ 143469 h 3103853"/>
                <a:gd name="connsiteX10" fmla="*/ 2394834 w 3309983"/>
                <a:gd name="connsiteY10" fmla="*/ 153279 h 3103853"/>
                <a:gd name="connsiteX11" fmla="*/ 2432846 w 3309983"/>
                <a:gd name="connsiteY11" fmla="*/ 158184 h 3103853"/>
                <a:gd name="connsiteX12" fmla="*/ 2473311 w 3309983"/>
                <a:gd name="connsiteY12" fmla="*/ 158184 h 3103853"/>
                <a:gd name="connsiteX13" fmla="*/ 2515004 w 3309983"/>
                <a:gd name="connsiteY13" fmla="*/ 155732 h 3103853"/>
                <a:gd name="connsiteX14" fmla="*/ 2556695 w 3309983"/>
                <a:gd name="connsiteY14" fmla="*/ 150827 h 3103853"/>
                <a:gd name="connsiteX15" fmla="*/ 2598388 w 3309983"/>
                <a:gd name="connsiteY15" fmla="*/ 144696 h 3103853"/>
                <a:gd name="connsiteX16" fmla="*/ 2640079 w 3309983"/>
                <a:gd name="connsiteY16" fmla="*/ 139791 h 3103853"/>
                <a:gd name="connsiteX17" fmla="*/ 2681772 w 3309983"/>
                <a:gd name="connsiteY17" fmla="*/ 136111 h 3103853"/>
                <a:gd name="connsiteX18" fmla="*/ 2721011 w 3309983"/>
                <a:gd name="connsiteY18" fmla="*/ 137338 h 3103853"/>
                <a:gd name="connsiteX19" fmla="*/ 2759024 w 3309983"/>
                <a:gd name="connsiteY19" fmla="*/ 142243 h 3103853"/>
                <a:gd name="connsiteX20" fmla="*/ 2795812 w 3309983"/>
                <a:gd name="connsiteY20" fmla="*/ 153279 h 3103853"/>
                <a:gd name="connsiteX21" fmla="*/ 2826468 w 3309983"/>
                <a:gd name="connsiteY21" fmla="*/ 169220 h 3103853"/>
                <a:gd name="connsiteX22" fmla="*/ 2855897 w 3309983"/>
                <a:gd name="connsiteY22" fmla="*/ 190066 h 3103853"/>
                <a:gd name="connsiteX23" fmla="*/ 2881648 w 3309983"/>
                <a:gd name="connsiteY23" fmla="*/ 214590 h 3103853"/>
                <a:gd name="connsiteX24" fmla="*/ 2907399 w 3309983"/>
                <a:gd name="connsiteY24" fmla="*/ 242793 h 3103853"/>
                <a:gd name="connsiteX25" fmla="*/ 2930697 w 3309983"/>
                <a:gd name="connsiteY25" fmla="*/ 272223 h 3103853"/>
                <a:gd name="connsiteX26" fmla="*/ 2953995 w 3309983"/>
                <a:gd name="connsiteY26" fmla="*/ 302879 h 3103853"/>
                <a:gd name="connsiteX27" fmla="*/ 2977294 w 3309983"/>
                <a:gd name="connsiteY27" fmla="*/ 333535 h 3103853"/>
                <a:gd name="connsiteX28" fmla="*/ 3000592 w 3309983"/>
                <a:gd name="connsiteY28" fmla="*/ 362964 h 3103853"/>
                <a:gd name="connsiteX29" fmla="*/ 3025118 w 3309983"/>
                <a:gd name="connsiteY29" fmla="*/ 391167 h 3103853"/>
                <a:gd name="connsiteX30" fmla="*/ 3053321 w 3309983"/>
                <a:gd name="connsiteY30" fmla="*/ 415693 h 3103853"/>
                <a:gd name="connsiteX31" fmla="*/ 3080299 w 3309983"/>
                <a:gd name="connsiteY31" fmla="*/ 437765 h 3103853"/>
                <a:gd name="connsiteX32" fmla="*/ 3110953 w 3309983"/>
                <a:gd name="connsiteY32" fmla="*/ 454931 h 3103853"/>
                <a:gd name="connsiteX33" fmla="*/ 3144062 w 3309983"/>
                <a:gd name="connsiteY33" fmla="*/ 469646 h 3103853"/>
                <a:gd name="connsiteX34" fmla="*/ 3179622 w 3309983"/>
                <a:gd name="connsiteY34" fmla="*/ 481908 h 3103853"/>
                <a:gd name="connsiteX35" fmla="*/ 3216409 w 3309983"/>
                <a:gd name="connsiteY35" fmla="*/ 492944 h 3103853"/>
                <a:gd name="connsiteX36" fmla="*/ 3253196 w 3309983"/>
                <a:gd name="connsiteY36" fmla="*/ 502755 h 3103853"/>
                <a:gd name="connsiteX37" fmla="*/ 3291210 w 3309983"/>
                <a:gd name="connsiteY37" fmla="*/ 512565 h 3103853"/>
                <a:gd name="connsiteX38" fmla="*/ 3309983 w 3309983"/>
                <a:gd name="connsiteY38" fmla="*/ 518391 h 3103853"/>
                <a:gd name="connsiteX39" fmla="*/ 3309983 w 3309983"/>
                <a:gd name="connsiteY39" fmla="*/ 3103853 h 3103853"/>
                <a:gd name="connsiteX40" fmla="*/ 454246 w 3309983"/>
                <a:gd name="connsiteY40" fmla="*/ 3103853 h 3103853"/>
                <a:gd name="connsiteX41" fmla="*/ 438991 w 3309983"/>
                <a:gd name="connsiteY41" fmla="*/ 3076613 h 3103853"/>
                <a:gd name="connsiteX42" fmla="*/ 416921 w 3309983"/>
                <a:gd name="connsiteY42" fmla="*/ 3049636 h 3103853"/>
                <a:gd name="connsiteX43" fmla="*/ 392395 w 3309983"/>
                <a:gd name="connsiteY43" fmla="*/ 3021432 h 3103853"/>
                <a:gd name="connsiteX44" fmla="*/ 364192 w 3309983"/>
                <a:gd name="connsiteY44" fmla="*/ 2996908 h 3103853"/>
                <a:gd name="connsiteX45" fmla="*/ 333535 w 3309983"/>
                <a:gd name="connsiteY45" fmla="*/ 2973610 h 3103853"/>
                <a:gd name="connsiteX46" fmla="*/ 302880 w 3309983"/>
                <a:gd name="connsiteY46" fmla="*/ 2950312 h 3103853"/>
                <a:gd name="connsiteX47" fmla="*/ 272224 w 3309983"/>
                <a:gd name="connsiteY47" fmla="*/ 2927014 h 3103853"/>
                <a:gd name="connsiteX48" fmla="*/ 242794 w 3309983"/>
                <a:gd name="connsiteY48" fmla="*/ 2903714 h 3103853"/>
                <a:gd name="connsiteX49" fmla="*/ 214591 w 3309983"/>
                <a:gd name="connsiteY49" fmla="*/ 2877964 h 3103853"/>
                <a:gd name="connsiteX50" fmla="*/ 190066 w 3309983"/>
                <a:gd name="connsiteY50" fmla="*/ 2852214 h 3103853"/>
                <a:gd name="connsiteX51" fmla="*/ 169221 w 3309983"/>
                <a:gd name="connsiteY51" fmla="*/ 2822783 h 3103853"/>
                <a:gd name="connsiteX52" fmla="*/ 153281 w 3309983"/>
                <a:gd name="connsiteY52" fmla="*/ 2792128 h 3103853"/>
                <a:gd name="connsiteX53" fmla="*/ 142244 w 3309983"/>
                <a:gd name="connsiteY53" fmla="*/ 2755342 h 3103853"/>
                <a:gd name="connsiteX54" fmla="*/ 137339 w 3309983"/>
                <a:gd name="connsiteY54" fmla="*/ 2717328 h 3103853"/>
                <a:gd name="connsiteX55" fmla="*/ 136112 w 3309983"/>
                <a:gd name="connsiteY55" fmla="*/ 2678088 h 3103853"/>
                <a:gd name="connsiteX56" fmla="*/ 139791 w 3309983"/>
                <a:gd name="connsiteY56" fmla="*/ 2636396 h 3103853"/>
                <a:gd name="connsiteX57" fmla="*/ 144696 w 3309983"/>
                <a:gd name="connsiteY57" fmla="*/ 2594705 h 3103853"/>
                <a:gd name="connsiteX58" fmla="*/ 150827 w 3309983"/>
                <a:gd name="connsiteY58" fmla="*/ 2553012 h 3103853"/>
                <a:gd name="connsiteX59" fmla="*/ 155732 w 3309983"/>
                <a:gd name="connsiteY59" fmla="*/ 2511321 h 3103853"/>
                <a:gd name="connsiteX60" fmla="*/ 158185 w 3309983"/>
                <a:gd name="connsiteY60" fmla="*/ 2469629 h 3103853"/>
                <a:gd name="connsiteX61" fmla="*/ 158185 w 3309983"/>
                <a:gd name="connsiteY61" fmla="*/ 2429163 h 3103853"/>
                <a:gd name="connsiteX62" fmla="*/ 153281 w 3309983"/>
                <a:gd name="connsiteY62" fmla="*/ 2391151 h 3103853"/>
                <a:gd name="connsiteX63" fmla="*/ 143470 w 3309983"/>
                <a:gd name="connsiteY63" fmla="*/ 2353137 h 3103853"/>
                <a:gd name="connsiteX64" fmla="*/ 128755 w 3309983"/>
                <a:gd name="connsiteY64" fmla="*/ 2317576 h 3103853"/>
                <a:gd name="connsiteX65" fmla="*/ 110362 w 3309983"/>
                <a:gd name="connsiteY65" fmla="*/ 2280789 h 3103853"/>
                <a:gd name="connsiteX66" fmla="*/ 89515 w 3309983"/>
                <a:gd name="connsiteY66" fmla="*/ 2244004 h 3103853"/>
                <a:gd name="connsiteX67" fmla="*/ 67444 w 3309983"/>
                <a:gd name="connsiteY67" fmla="*/ 2207216 h 3103853"/>
                <a:gd name="connsiteX68" fmla="*/ 46598 w 3309983"/>
                <a:gd name="connsiteY68" fmla="*/ 2171654 h 3103853"/>
                <a:gd name="connsiteX69" fmla="*/ 28203 w 3309983"/>
                <a:gd name="connsiteY69" fmla="*/ 2133642 h 3103853"/>
                <a:gd name="connsiteX70" fmla="*/ 13490 w 3309983"/>
                <a:gd name="connsiteY70" fmla="*/ 2096855 h 3103853"/>
                <a:gd name="connsiteX71" fmla="*/ 3680 w 3309983"/>
                <a:gd name="connsiteY71" fmla="*/ 2058841 h 3103853"/>
                <a:gd name="connsiteX72" fmla="*/ 0 w 3309983"/>
                <a:gd name="connsiteY72" fmla="*/ 2019602 h 3103853"/>
                <a:gd name="connsiteX73" fmla="*/ 3680 w 3309983"/>
                <a:gd name="connsiteY73" fmla="*/ 1980363 h 3103853"/>
                <a:gd name="connsiteX74" fmla="*/ 13490 w 3309983"/>
                <a:gd name="connsiteY74" fmla="*/ 1942350 h 3103853"/>
                <a:gd name="connsiteX75" fmla="*/ 28203 w 3309983"/>
                <a:gd name="connsiteY75" fmla="*/ 1905563 h 3103853"/>
                <a:gd name="connsiteX76" fmla="*/ 46598 w 3309983"/>
                <a:gd name="connsiteY76" fmla="*/ 1867550 h 3103853"/>
                <a:gd name="connsiteX77" fmla="*/ 67444 w 3309983"/>
                <a:gd name="connsiteY77" fmla="*/ 1831989 h 3103853"/>
                <a:gd name="connsiteX78" fmla="*/ 89515 w 3309983"/>
                <a:gd name="connsiteY78" fmla="*/ 1795203 h 3103853"/>
                <a:gd name="connsiteX79" fmla="*/ 110362 w 3309983"/>
                <a:gd name="connsiteY79" fmla="*/ 1758415 h 3103853"/>
                <a:gd name="connsiteX80" fmla="*/ 128755 w 3309983"/>
                <a:gd name="connsiteY80" fmla="*/ 1721629 h 3103853"/>
                <a:gd name="connsiteX81" fmla="*/ 143470 w 3309983"/>
                <a:gd name="connsiteY81" fmla="*/ 1686067 h 3103853"/>
                <a:gd name="connsiteX82" fmla="*/ 153281 w 3309983"/>
                <a:gd name="connsiteY82" fmla="*/ 1648054 h 3103853"/>
                <a:gd name="connsiteX83" fmla="*/ 158185 w 3309983"/>
                <a:gd name="connsiteY83" fmla="*/ 1610042 h 3103853"/>
                <a:gd name="connsiteX84" fmla="*/ 158185 w 3309983"/>
                <a:gd name="connsiteY84" fmla="*/ 1569576 h 3103853"/>
                <a:gd name="connsiteX85" fmla="*/ 155732 w 3309983"/>
                <a:gd name="connsiteY85" fmla="*/ 1527883 h 3103853"/>
                <a:gd name="connsiteX86" fmla="*/ 150827 w 3309983"/>
                <a:gd name="connsiteY86" fmla="*/ 1486192 h 3103853"/>
                <a:gd name="connsiteX87" fmla="*/ 144696 w 3309983"/>
                <a:gd name="connsiteY87" fmla="*/ 1444499 h 3103853"/>
                <a:gd name="connsiteX88" fmla="*/ 139791 w 3309983"/>
                <a:gd name="connsiteY88" fmla="*/ 1402808 h 3103853"/>
                <a:gd name="connsiteX89" fmla="*/ 136112 w 3309983"/>
                <a:gd name="connsiteY89" fmla="*/ 1361117 h 3103853"/>
                <a:gd name="connsiteX90" fmla="*/ 137339 w 3309983"/>
                <a:gd name="connsiteY90" fmla="*/ 1321877 h 3103853"/>
                <a:gd name="connsiteX91" fmla="*/ 142244 w 3309983"/>
                <a:gd name="connsiteY91" fmla="*/ 1283864 h 3103853"/>
                <a:gd name="connsiteX92" fmla="*/ 153281 w 3309983"/>
                <a:gd name="connsiteY92" fmla="*/ 1247077 h 3103853"/>
                <a:gd name="connsiteX93" fmla="*/ 169221 w 3309983"/>
                <a:gd name="connsiteY93" fmla="*/ 1216422 h 3103853"/>
                <a:gd name="connsiteX94" fmla="*/ 190066 w 3309983"/>
                <a:gd name="connsiteY94" fmla="*/ 1186992 h 3103853"/>
                <a:gd name="connsiteX95" fmla="*/ 214591 w 3309983"/>
                <a:gd name="connsiteY95" fmla="*/ 1161241 h 3103853"/>
                <a:gd name="connsiteX96" fmla="*/ 242794 w 3309983"/>
                <a:gd name="connsiteY96" fmla="*/ 1135491 h 3103853"/>
                <a:gd name="connsiteX97" fmla="*/ 272224 w 3309983"/>
                <a:gd name="connsiteY97" fmla="*/ 1112191 h 3103853"/>
                <a:gd name="connsiteX98" fmla="*/ 302880 w 3309983"/>
                <a:gd name="connsiteY98" fmla="*/ 1088893 h 3103853"/>
                <a:gd name="connsiteX99" fmla="*/ 333535 w 3309983"/>
                <a:gd name="connsiteY99" fmla="*/ 1065594 h 3103853"/>
                <a:gd name="connsiteX100" fmla="*/ 364192 w 3309983"/>
                <a:gd name="connsiteY100" fmla="*/ 1042296 h 3103853"/>
                <a:gd name="connsiteX101" fmla="*/ 392395 w 3309983"/>
                <a:gd name="connsiteY101" fmla="*/ 1017772 h 3103853"/>
                <a:gd name="connsiteX102" fmla="*/ 416921 w 3309983"/>
                <a:gd name="connsiteY102" fmla="*/ 989569 h 3103853"/>
                <a:gd name="connsiteX103" fmla="*/ 438991 w 3309983"/>
                <a:gd name="connsiteY103" fmla="*/ 962591 h 3103853"/>
                <a:gd name="connsiteX104" fmla="*/ 456159 w 3309983"/>
                <a:gd name="connsiteY104" fmla="*/ 931936 h 3103853"/>
                <a:gd name="connsiteX105" fmla="*/ 470874 w 3309983"/>
                <a:gd name="connsiteY105" fmla="*/ 898828 h 3103853"/>
                <a:gd name="connsiteX106" fmla="*/ 483136 w 3309983"/>
                <a:gd name="connsiteY106" fmla="*/ 863267 h 3103853"/>
                <a:gd name="connsiteX107" fmla="*/ 494172 w 3309983"/>
                <a:gd name="connsiteY107" fmla="*/ 826479 h 3103853"/>
                <a:gd name="connsiteX108" fmla="*/ 503983 w 3309983"/>
                <a:gd name="connsiteY108" fmla="*/ 789692 h 3103853"/>
                <a:gd name="connsiteX109" fmla="*/ 513793 w 3309983"/>
                <a:gd name="connsiteY109" fmla="*/ 751680 h 3103853"/>
                <a:gd name="connsiteX110" fmla="*/ 524829 w 3309983"/>
                <a:gd name="connsiteY110" fmla="*/ 716119 h 3103853"/>
                <a:gd name="connsiteX111" fmla="*/ 537091 w 3309983"/>
                <a:gd name="connsiteY111" fmla="*/ 680557 h 3103853"/>
                <a:gd name="connsiteX112" fmla="*/ 551806 w 3309983"/>
                <a:gd name="connsiteY112" fmla="*/ 647450 h 3103853"/>
                <a:gd name="connsiteX113" fmla="*/ 570199 w 3309983"/>
                <a:gd name="connsiteY113" fmla="*/ 618021 h 3103853"/>
                <a:gd name="connsiteX114" fmla="*/ 592270 w 3309983"/>
                <a:gd name="connsiteY114" fmla="*/ 591044 h 3103853"/>
                <a:gd name="connsiteX115" fmla="*/ 619248 w 3309983"/>
                <a:gd name="connsiteY115" fmla="*/ 568971 h 3103853"/>
                <a:gd name="connsiteX116" fmla="*/ 648679 w 3309983"/>
                <a:gd name="connsiteY116" fmla="*/ 550578 h 3103853"/>
                <a:gd name="connsiteX117" fmla="*/ 681785 w 3309983"/>
                <a:gd name="connsiteY117" fmla="*/ 535863 h 3103853"/>
                <a:gd name="connsiteX118" fmla="*/ 717347 w 3309983"/>
                <a:gd name="connsiteY118" fmla="*/ 523601 h 3103853"/>
                <a:gd name="connsiteX119" fmla="*/ 752908 w 3309983"/>
                <a:gd name="connsiteY119" fmla="*/ 512565 h 3103853"/>
                <a:gd name="connsiteX120" fmla="*/ 790921 w 3309983"/>
                <a:gd name="connsiteY120" fmla="*/ 502755 h 3103853"/>
                <a:gd name="connsiteX121" fmla="*/ 827707 w 3309983"/>
                <a:gd name="connsiteY121" fmla="*/ 492944 h 3103853"/>
                <a:gd name="connsiteX122" fmla="*/ 864495 w 3309983"/>
                <a:gd name="connsiteY122" fmla="*/ 481908 h 3103853"/>
                <a:gd name="connsiteX123" fmla="*/ 900055 w 3309983"/>
                <a:gd name="connsiteY123" fmla="*/ 469646 h 3103853"/>
                <a:gd name="connsiteX124" fmla="*/ 933163 w 3309983"/>
                <a:gd name="connsiteY124" fmla="*/ 454931 h 3103853"/>
                <a:gd name="connsiteX125" fmla="*/ 963819 w 3309983"/>
                <a:gd name="connsiteY125" fmla="*/ 437765 h 3103853"/>
                <a:gd name="connsiteX126" fmla="*/ 990796 w 3309983"/>
                <a:gd name="connsiteY126" fmla="*/ 415693 h 3103853"/>
                <a:gd name="connsiteX127" fmla="*/ 1019000 w 3309983"/>
                <a:gd name="connsiteY127" fmla="*/ 391167 h 3103853"/>
                <a:gd name="connsiteX128" fmla="*/ 1043525 w 3309983"/>
                <a:gd name="connsiteY128" fmla="*/ 362964 h 3103853"/>
                <a:gd name="connsiteX129" fmla="*/ 1066823 w 3309983"/>
                <a:gd name="connsiteY129" fmla="*/ 333535 h 3103853"/>
                <a:gd name="connsiteX130" fmla="*/ 1090122 w 3309983"/>
                <a:gd name="connsiteY130" fmla="*/ 302879 h 3103853"/>
                <a:gd name="connsiteX131" fmla="*/ 1113420 w 3309983"/>
                <a:gd name="connsiteY131" fmla="*/ 272223 h 3103853"/>
                <a:gd name="connsiteX132" fmla="*/ 1136718 w 3309983"/>
                <a:gd name="connsiteY132" fmla="*/ 242793 h 3103853"/>
                <a:gd name="connsiteX133" fmla="*/ 1162470 w 3309983"/>
                <a:gd name="connsiteY133" fmla="*/ 214590 h 3103853"/>
                <a:gd name="connsiteX134" fmla="*/ 1188220 w 3309983"/>
                <a:gd name="connsiteY134" fmla="*/ 190066 h 3103853"/>
                <a:gd name="connsiteX135" fmla="*/ 1217650 w 3309983"/>
                <a:gd name="connsiteY135" fmla="*/ 169220 h 3103853"/>
                <a:gd name="connsiteX136" fmla="*/ 1248306 w 3309983"/>
                <a:gd name="connsiteY136" fmla="*/ 153279 h 3103853"/>
                <a:gd name="connsiteX137" fmla="*/ 1285093 w 3309983"/>
                <a:gd name="connsiteY137" fmla="*/ 142243 h 3103853"/>
                <a:gd name="connsiteX138" fmla="*/ 1323107 w 3309983"/>
                <a:gd name="connsiteY138" fmla="*/ 137338 h 3103853"/>
                <a:gd name="connsiteX139" fmla="*/ 1362345 w 3309983"/>
                <a:gd name="connsiteY139" fmla="*/ 136111 h 3103853"/>
                <a:gd name="connsiteX140" fmla="*/ 1404036 w 3309983"/>
                <a:gd name="connsiteY140" fmla="*/ 139791 h 3103853"/>
                <a:gd name="connsiteX141" fmla="*/ 1445729 w 3309983"/>
                <a:gd name="connsiteY141" fmla="*/ 144696 h 3103853"/>
                <a:gd name="connsiteX142" fmla="*/ 1487421 w 3309983"/>
                <a:gd name="connsiteY142" fmla="*/ 150827 h 3103853"/>
                <a:gd name="connsiteX143" fmla="*/ 1529113 w 3309983"/>
                <a:gd name="connsiteY143" fmla="*/ 155732 h 3103853"/>
                <a:gd name="connsiteX144" fmla="*/ 1570804 w 3309983"/>
                <a:gd name="connsiteY144" fmla="*/ 158184 h 3103853"/>
                <a:gd name="connsiteX145" fmla="*/ 1611271 w 3309983"/>
                <a:gd name="connsiteY145" fmla="*/ 158184 h 3103853"/>
                <a:gd name="connsiteX146" fmla="*/ 1649285 w 3309983"/>
                <a:gd name="connsiteY146" fmla="*/ 153279 h 3103853"/>
                <a:gd name="connsiteX147" fmla="*/ 1687298 w 3309983"/>
                <a:gd name="connsiteY147" fmla="*/ 143469 h 3103853"/>
                <a:gd name="connsiteX148" fmla="*/ 1724085 w 3309983"/>
                <a:gd name="connsiteY148" fmla="*/ 128755 h 3103853"/>
                <a:gd name="connsiteX149" fmla="*/ 1760871 w 3309983"/>
                <a:gd name="connsiteY149" fmla="*/ 109134 h 3103853"/>
                <a:gd name="connsiteX150" fmla="*/ 1797658 w 3309983"/>
                <a:gd name="connsiteY150" fmla="*/ 89515 h 3103853"/>
                <a:gd name="connsiteX151" fmla="*/ 1834445 w 3309983"/>
                <a:gd name="connsiteY151" fmla="*/ 67443 h 3103853"/>
                <a:gd name="connsiteX152" fmla="*/ 1870007 w 3309983"/>
                <a:gd name="connsiteY152" fmla="*/ 46597 h 3103853"/>
                <a:gd name="connsiteX153" fmla="*/ 1908020 w 3309983"/>
                <a:gd name="connsiteY153" fmla="*/ 28203 h 3103853"/>
                <a:gd name="connsiteX154" fmla="*/ 1944806 w 3309983"/>
                <a:gd name="connsiteY154" fmla="*/ 13488 h 3103853"/>
                <a:gd name="connsiteX155" fmla="*/ 1982820 w 3309983"/>
                <a:gd name="connsiteY155" fmla="*/ 3678 h 3103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09983" h="3103853">
                  <a:moveTo>
                    <a:pt x="2022059" y="0"/>
                  </a:moveTo>
                  <a:lnTo>
                    <a:pt x="2061297" y="3678"/>
                  </a:lnTo>
                  <a:lnTo>
                    <a:pt x="2099311" y="13488"/>
                  </a:lnTo>
                  <a:lnTo>
                    <a:pt x="2136099" y="28203"/>
                  </a:lnTo>
                  <a:lnTo>
                    <a:pt x="2174111" y="46597"/>
                  </a:lnTo>
                  <a:lnTo>
                    <a:pt x="2209672" y="67443"/>
                  </a:lnTo>
                  <a:lnTo>
                    <a:pt x="2246460" y="89515"/>
                  </a:lnTo>
                  <a:lnTo>
                    <a:pt x="2283247" y="109134"/>
                  </a:lnTo>
                  <a:lnTo>
                    <a:pt x="2320033" y="128755"/>
                  </a:lnTo>
                  <a:lnTo>
                    <a:pt x="2355594" y="143469"/>
                  </a:lnTo>
                  <a:lnTo>
                    <a:pt x="2394834" y="153279"/>
                  </a:lnTo>
                  <a:lnTo>
                    <a:pt x="2432846" y="158184"/>
                  </a:lnTo>
                  <a:lnTo>
                    <a:pt x="2473311" y="158184"/>
                  </a:lnTo>
                  <a:lnTo>
                    <a:pt x="2515004" y="155732"/>
                  </a:lnTo>
                  <a:lnTo>
                    <a:pt x="2556695" y="150827"/>
                  </a:lnTo>
                  <a:lnTo>
                    <a:pt x="2598388" y="144696"/>
                  </a:lnTo>
                  <a:lnTo>
                    <a:pt x="2640079" y="139791"/>
                  </a:lnTo>
                  <a:lnTo>
                    <a:pt x="2681772" y="136111"/>
                  </a:lnTo>
                  <a:lnTo>
                    <a:pt x="2721011" y="137338"/>
                  </a:lnTo>
                  <a:lnTo>
                    <a:pt x="2759024" y="142243"/>
                  </a:lnTo>
                  <a:lnTo>
                    <a:pt x="2795812" y="153279"/>
                  </a:lnTo>
                  <a:lnTo>
                    <a:pt x="2826468" y="169220"/>
                  </a:lnTo>
                  <a:lnTo>
                    <a:pt x="2855897" y="190066"/>
                  </a:lnTo>
                  <a:lnTo>
                    <a:pt x="2881648" y="214590"/>
                  </a:lnTo>
                  <a:lnTo>
                    <a:pt x="2907399" y="242793"/>
                  </a:lnTo>
                  <a:lnTo>
                    <a:pt x="2930697" y="272223"/>
                  </a:lnTo>
                  <a:lnTo>
                    <a:pt x="2953995" y="302879"/>
                  </a:lnTo>
                  <a:lnTo>
                    <a:pt x="2977294" y="333535"/>
                  </a:lnTo>
                  <a:lnTo>
                    <a:pt x="3000592" y="362964"/>
                  </a:lnTo>
                  <a:lnTo>
                    <a:pt x="3025118" y="391167"/>
                  </a:lnTo>
                  <a:lnTo>
                    <a:pt x="3053321" y="415693"/>
                  </a:lnTo>
                  <a:lnTo>
                    <a:pt x="3080299" y="437765"/>
                  </a:lnTo>
                  <a:lnTo>
                    <a:pt x="3110953" y="454931"/>
                  </a:lnTo>
                  <a:lnTo>
                    <a:pt x="3144062" y="469646"/>
                  </a:lnTo>
                  <a:lnTo>
                    <a:pt x="3179622" y="481908"/>
                  </a:lnTo>
                  <a:lnTo>
                    <a:pt x="3216409" y="492944"/>
                  </a:lnTo>
                  <a:lnTo>
                    <a:pt x="3253196" y="502755"/>
                  </a:lnTo>
                  <a:lnTo>
                    <a:pt x="3291210" y="512565"/>
                  </a:lnTo>
                  <a:lnTo>
                    <a:pt x="3309983" y="518391"/>
                  </a:lnTo>
                  <a:lnTo>
                    <a:pt x="3309983" y="3103853"/>
                  </a:lnTo>
                  <a:lnTo>
                    <a:pt x="454246" y="3103853"/>
                  </a:lnTo>
                  <a:lnTo>
                    <a:pt x="438991" y="3076613"/>
                  </a:lnTo>
                  <a:lnTo>
                    <a:pt x="416921" y="3049636"/>
                  </a:lnTo>
                  <a:lnTo>
                    <a:pt x="392395" y="3021432"/>
                  </a:lnTo>
                  <a:lnTo>
                    <a:pt x="364192" y="2996908"/>
                  </a:lnTo>
                  <a:lnTo>
                    <a:pt x="333535" y="2973610"/>
                  </a:lnTo>
                  <a:lnTo>
                    <a:pt x="302880" y="2950312"/>
                  </a:lnTo>
                  <a:lnTo>
                    <a:pt x="272224" y="2927014"/>
                  </a:lnTo>
                  <a:lnTo>
                    <a:pt x="242794" y="2903714"/>
                  </a:lnTo>
                  <a:lnTo>
                    <a:pt x="214591" y="2877964"/>
                  </a:lnTo>
                  <a:lnTo>
                    <a:pt x="190066" y="2852214"/>
                  </a:lnTo>
                  <a:lnTo>
                    <a:pt x="169221" y="2822783"/>
                  </a:lnTo>
                  <a:lnTo>
                    <a:pt x="153281" y="2792128"/>
                  </a:lnTo>
                  <a:lnTo>
                    <a:pt x="142244" y="2755342"/>
                  </a:lnTo>
                  <a:lnTo>
                    <a:pt x="137339" y="2717328"/>
                  </a:lnTo>
                  <a:lnTo>
                    <a:pt x="136112" y="2678088"/>
                  </a:lnTo>
                  <a:lnTo>
                    <a:pt x="139791" y="2636396"/>
                  </a:lnTo>
                  <a:lnTo>
                    <a:pt x="144696" y="2594705"/>
                  </a:lnTo>
                  <a:lnTo>
                    <a:pt x="150827" y="2553012"/>
                  </a:lnTo>
                  <a:lnTo>
                    <a:pt x="155732" y="2511321"/>
                  </a:lnTo>
                  <a:lnTo>
                    <a:pt x="158185" y="2469629"/>
                  </a:lnTo>
                  <a:lnTo>
                    <a:pt x="158185" y="2429163"/>
                  </a:lnTo>
                  <a:lnTo>
                    <a:pt x="153281" y="2391151"/>
                  </a:lnTo>
                  <a:lnTo>
                    <a:pt x="143470" y="2353137"/>
                  </a:lnTo>
                  <a:lnTo>
                    <a:pt x="128755" y="2317576"/>
                  </a:lnTo>
                  <a:lnTo>
                    <a:pt x="110362" y="2280789"/>
                  </a:lnTo>
                  <a:lnTo>
                    <a:pt x="89515" y="2244004"/>
                  </a:lnTo>
                  <a:lnTo>
                    <a:pt x="67444" y="2207216"/>
                  </a:lnTo>
                  <a:lnTo>
                    <a:pt x="46598" y="2171654"/>
                  </a:lnTo>
                  <a:lnTo>
                    <a:pt x="28203" y="2133642"/>
                  </a:lnTo>
                  <a:lnTo>
                    <a:pt x="13490" y="2096855"/>
                  </a:lnTo>
                  <a:lnTo>
                    <a:pt x="3680" y="2058841"/>
                  </a:lnTo>
                  <a:lnTo>
                    <a:pt x="0" y="2019602"/>
                  </a:lnTo>
                  <a:lnTo>
                    <a:pt x="3680" y="1980363"/>
                  </a:lnTo>
                  <a:lnTo>
                    <a:pt x="13490" y="1942350"/>
                  </a:lnTo>
                  <a:lnTo>
                    <a:pt x="28203" y="1905563"/>
                  </a:lnTo>
                  <a:lnTo>
                    <a:pt x="46598" y="1867550"/>
                  </a:lnTo>
                  <a:lnTo>
                    <a:pt x="67444" y="1831989"/>
                  </a:lnTo>
                  <a:lnTo>
                    <a:pt x="89515" y="1795203"/>
                  </a:lnTo>
                  <a:lnTo>
                    <a:pt x="110362" y="1758415"/>
                  </a:lnTo>
                  <a:lnTo>
                    <a:pt x="128755" y="1721629"/>
                  </a:lnTo>
                  <a:lnTo>
                    <a:pt x="143470" y="1686067"/>
                  </a:lnTo>
                  <a:lnTo>
                    <a:pt x="153281" y="1648054"/>
                  </a:lnTo>
                  <a:lnTo>
                    <a:pt x="158185" y="1610042"/>
                  </a:lnTo>
                  <a:lnTo>
                    <a:pt x="158185" y="1569576"/>
                  </a:lnTo>
                  <a:lnTo>
                    <a:pt x="155732" y="1527883"/>
                  </a:lnTo>
                  <a:lnTo>
                    <a:pt x="150827" y="1486192"/>
                  </a:lnTo>
                  <a:lnTo>
                    <a:pt x="144696" y="1444499"/>
                  </a:lnTo>
                  <a:lnTo>
                    <a:pt x="139791" y="1402808"/>
                  </a:lnTo>
                  <a:lnTo>
                    <a:pt x="136112" y="1361117"/>
                  </a:lnTo>
                  <a:lnTo>
                    <a:pt x="137339" y="1321877"/>
                  </a:lnTo>
                  <a:lnTo>
                    <a:pt x="142244" y="1283864"/>
                  </a:lnTo>
                  <a:lnTo>
                    <a:pt x="153281" y="1247077"/>
                  </a:lnTo>
                  <a:lnTo>
                    <a:pt x="169221" y="1216422"/>
                  </a:lnTo>
                  <a:lnTo>
                    <a:pt x="190066" y="1186992"/>
                  </a:lnTo>
                  <a:lnTo>
                    <a:pt x="214591" y="1161241"/>
                  </a:lnTo>
                  <a:lnTo>
                    <a:pt x="242794" y="1135491"/>
                  </a:lnTo>
                  <a:lnTo>
                    <a:pt x="272224" y="1112191"/>
                  </a:lnTo>
                  <a:lnTo>
                    <a:pt x="302880" y="1088893"/>
                  </a:lnTo>
                  <a:lnTo>
                    <a:pt x="333535" y="1065594"/>
                  </a:lnTo>
                  <a:lnTo>
                    <a:pt x="364192" y="1042296"/>
                  </a:lnTo>
                  <a:lnTo>
                    <a:pt x="392395" y="1017772"/>
                  </a:lnTo>
                  <a:lnTo>
                    <a:pt x="416921" y="989569"/>
                  </a:lnTo>
                  <a:lnTo>
                    <a:pt x="438991" y="962591"/>
                  </a:lnTo>
                  <a:lnTo>
                    <a:pt x="456159" y="931936"/>
                  </a:lnTo>
                  <a:lnTo>
                    <a:pt x="470874" y="898828"/>
                  </a:lnTo>
                  <a:lnTo>
                    <a:pt x="483136" y="863267"/>
                  </a:lnTo>
                  <a:lnTo>
                    <a:pt x="494172" y="826479"/>
                  </a:lnTo>
                  <a:lnTo>
                    <a:pt x="503983" y="789692"/>
                  </a:lnTo>
                  <a:lnTo>
                    <a:pt x="513793" y="751680"/>
                  </a:lnTo>
                  <a:lnTo>
                    <a:pt x="524829" y="716119"/>
                  </a:lnTo>
                  <a:lnTo>
                    <a:pt x="537091" y="680557"/>
                  </a:lnTo>
                  <a:lnTo>
                    <a:pt x="551806" y="647450"/>
                  </a:lnTo>
                  <a:lnTo>
                    <a:pt x="570199" y="618021"/>
                  </a:lnTo>
                  <a:lnTo>
                    <a:pt x="592270" y="591044"/>
                  </a:lnTo>
                  <a:lnTo>
                    <a:pt x="619248" y="568971"/>
                  </a:lnTo>
                  <a:lnTo>
                    <a:pt x="648679" y="550578"/>
                  </a:lnTo>
                  <a:lnTo>
                    <a:pt x="681785" y="535863"/>
                  </a:lnTo>
                  <a:lnTo>
                    <a:pt x="717347" y="523601"/>
                  </a:lnTo>
                  <a:lnTo>
                    <a:pt x="752908" y="512565"/>
                  </a:lnTo>
                  <a:lnTo>
                    <a:pt x="790921" y="502755"/>
                  </a:lnTo>
                  <a:lnTo>
                    <a:pt x="827707" y="492944"/>
                  </a:lnTo>
                  <a:lnTo>
                    <a:pt x="864495" y="481908"/>
                  </a:lnTo>
                  <a:lnTo>
                    <a:pt x="900055" y="469646"/>
                  </a:lnTo>
                  <a:lnTo>
                    <a:pt x="933163" y="454931"/>
                  </a:lnTo>
                  <a:lnTo>
                    <a:pt x="963819" y="437765"/>
                  </a:lnTo>
                  <a:lnTo>
                    <a:pt x="990796" y="415693"/>
                  </a:lnTo>
                  <a:lnTo>
                    <a:pt x="1019000" y="391167"/>
                  </a:lnTo>
                  <a:lnTo>
                    <a:pt x="1043525" y="362964"/>
                  </a:lnTo>
                  <a:lnTo>
                    <a:pt x="1066823" y="333535"/>
                  </a:lnTo>
                  <a:lnTo>
                    <a:pt x="1090122" y="302879"/>
                  </a:lnTo>
                  <a:lnTo>
                    <a:pt x="1113420" y="272223"/>
                  </a:lnTo>
                  <a:lnTo>
                    <a:pt x="1136718" y="242793"/>
                  </a:lnTo>
                  <a:lnTo>
                    <a:pt x="1162470" y="214590"/>
                  </a:lnTo>
                  <a:lnTo>
                    <a:pt x="1188220" y="190066"/>
                  </a:lnTo>
                  <a:lnTo>
                    <a:pt x="1217650" y="169220"/>
                  </a:lnTo>
                  <a:lnTo>
                    <a:pt x="1248306" y="153279"/>
                  </a:lnTo>
                  <a:lnTo>
                    <a:pt x="1285093" y="142243"/>
                  </a:lnTo>
                  <a:lnTo>
                    <a:pt x="1323107" y="137338"/>
                  </a:lnTo>
                  <a:lnTo>
                    <a:pt x="1362345" y="136111"/>
                  </a:lnTo>
                  <a:lnTo>
                    <a:pt x="1404036" y="139791"/>
                  </a:lnTo>
                  <a:lnTo>
                    <a:pt x="1445729" y="144696"/>
                  </a:lnTo>
                  <a:lnTo>
                    <a:pt x="1487421" y="150827"/>
                  </a:lnTo>
                  <a:lnTo>
                    <a:pt x="1529113" y="155732"/>
                  </a:lnTo>
                  <a:lnTo>
                    <a:pt x="1570804" y="158184"/>
                  </a:lnTo>
                  <a:lnTo>
                    <a:pt x="1611271" y="158184"/>
                  </a:lnTo>
                  <a:lnTo>
                    <a:pt x="1649285" y="153279"/>
                  </a:lnTo>
                  <a:lnTo>
                    <a:pt x="1687298" y="143469"/>
                  </a:lnTo>
                  <a:lnTo>
                    <a:pt x="1724085" y="128755"/>
                  </a:lnTo>
                  <a:lnTo>
                    <a:pt x="1760871" y="109134"/>
                  </a:lnTo>
                  <a:lnTo>
                    <a:pt x="1797658" y="89515"/>
                  </a:lnTo>
                  <a:lnTo>
                    <a:pt x="1834445" y="67443"/>
                  </a:lnTo>
                  <a:lnTo>
                    <a:pt x="1870007" y="46597"/>
                  </a:lnTo>
                  <a:lnTo>
                    <a:pt x="1908020" y="28203"/>
                  </a:lnTo>
                  <a:lnTo>
                    <a:pt x="1944806" y="13488"/>
                  </a:lnTo>
                  <a:lnTo>
                    <a:pt x="1982820" y="3678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4C2C01E1-D319-482D-ACDE-2C00980C84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018359" y="3890298"/>
              <a:ext cx="3173643" cy="2967700"/>
            </a:xfrm>
            <a:custGeom>
              <a:avLst/>
              <a:gdLst>
                <a:gd name="connsiteX0" fmla="*/ 1885720 w 3173643"/>
                <a:gd name="connsiteY0" fmla="*/ 0 h 2967700"/>
                <a:gd name="connsiteX1" fmla="*/ 1922313 w 3173643"/>
                <a:gd name="connsiteY1" fmla="*/ 3430 h 2967700"/>
                <a:gd name="connsiteX2" fmla="*/ 1957763 w 3173643"/>
                <a:gd name="connsiteY2" fmla="*/ 12579 h 2967700"/>
                <a:gd name="connsiteX3" fmla="*/ 1992070 w 3173643"/>
                <a:gd name="connsiteY3" fmla="*/ 26302 h 2967700"/>
                <a:gd name="connsiteX4" fmla="*/ 2027519 w 3173643"/>
                <a:gd name="connsiteY4" fmla="*/ 43455 h 2967700"/>
                <a:gd name="connsiteX5" fmla="*/ 2060683 w 3173643"/>
                <a:gd name="connsiteY5" fmla="*/ 62896 h 2967700"/>
                <a:gd name="connsiteX6" fmla="*/ 2094991 w 3173643"/>
                <a:gd name="connsiteY6" fmla="*/ 83480 h 2967700"/>
                <a:gd name="connsiteX7" fmla="*/ 2129297 w 3173643"/>
                <a:gd name="connsiteY7" fmla="*/ 101777 h 2967700"/>
                <a:gd name="connsiteX8" fmla="*/ 2163602 w 3173643"/>
                <a:gd name="connsiteY8" fmla="*/ 120075 h 2967700"/>
                <a:gd name="connsiteX9" fmla="*/ 2196766 w 3173643"/>
                <a:gd name="connsiteY9" fmla="*/ 133797 h 2967700"/>
                <a:gd name="connsiteX10" fmla="*/ 2233360 w 3173643"/>
                <a:gd name="connsiteY10" fmla="*/ 142945 h 2967700"/>
                <a:gd name="connsiteX11" fmla="*/ 2268809 w 3173643"/>
                <a:gd name="connsiteY11" fmla="*/ 147520 h 2967700"/>
                <a:gd name="connsiteX12" fmla="*/ 2306546 w 3173643"/>
                <a:gd name="connsiteY12" fmla="*/ 147520 h 2967700"/>
                <a:gd name="connsiteX13" fmla="*/ 2345428 w 3173643"/>
                <a:gd name="connsiteY13" fmla="*/ 145233 h 2967700"/>
                <a:gd name="connsiteX14" fmla="*/ 2384308 w 3173643"/>
                <a:gd name="connsiteY14" fmla="*/ 140659 h 2967700"/>
                <a:gd name="connsiteX15" fmla="*/ 2423190 w 3173643"/>
                <a:gd name="connsiteY15" fmla="*/ 134941 h 2967700"/>
                <a:gd name="connsiteX16" fmla="*/ 2462070 w 3173643"/>
                <a:gd name="connsiteY16" fmla="*/ 130367 h 2967700"/>
                <a:gd name="connsiteX17" fmla="*/ 2500951 w 3173643"/>
                <a:gd name="connsiteY17" fmla="*/ 126936 h 2967700"/>
                <a:gd name="connsiteX18" fmla="*/ 2537544 w 3173643"/>
                <a:gd name="connsiteY18" fmla="*/ 128079 h 2967700"/>
                <a:gd name="connsiteX19" fmla="*/ 2572995 w 3173643"/>
                <a:gd name="connsiteY19" fmla="*/ 132653 h 2967700"/>
                <a:gd name="connsiteX20" fmla="*/ 2607301 w 3173643"/>
                <a:gd name="connsiteY20" fmla="*/ 142945 h 2967700"/>
                <a:gd name="connsiteX21" fmla="*/ 2635891 w 3173643"/>
                <a:gd name="connsiteY21" fmla="*/ 157812 h 2967700"/>
                <a:gd name="connsiteX22" fmla="*/ 2663335 w 3173643"/>
                <a:gd name="connsiteY22" fmla="*/ 177253 h 2967700"/>
                <a:gd name="connsiteX23" fmla="*/ 2687350 w 3173643"/>
                <a:gd name="connsiteY23" fmla="*/ 200124 h 2967700"/>
                <a:gd name="connsiteX24" fmla="*/ 2711365 w 3173643"/>
                <a:gd name="connsiteY24" fmla="*/ 226426 h 2967700"/>
                <a:gd name="connsiteX25" fmla="*/ 2733093 w 3173643"/>
                <a:gd name="connsiteY25" fmla="*/ 253871 h 2967700"/>
                <a:gd name="connsiteX26" fmla="*/ 2754820 w 3173643"/>
                <a:gd name="connsiteY26" fmla="*/ 282461 h 2967700"/>
                <a:gd name="connsiteX27" fmla="*/ 2776547 w 3173643"/>
                <a:gd name="connsiteY27" fmla="*/ 311049 h 2967700"/>
                <a:gd name="connsiteX28" fmla="*/ 2798275 w 3173643"/>
                <a:gd name="connsiteY28" fmla="*/ 338495 h 2967700"/>
                <a:gd name="connsiteX29" fmla="*/ 2821146 w 3173643"/>
                <a:gd name="connsiteY29" fmla="*/ 364797 h 2967700"/>
                <a:gd name="connsiteX30" fmla="*/ 2847448 w 3173643"/>
                <a:gd name="connsiteY30" fmla="*/ 387669 h 2967700"/>
                <a:gd name="connsiteX31" fmla="*/ 2872607 w 3173643"/>
                <a:gd name="connsiteY31" fmla="*/ 408253 h 2967700"/>
                <a:gd name="connsiteX32" fmla="*/ 2901195 w 3173643"/>
                <a:gd name="connsiteY32" fmla="*/ 424261 h 2967700"/>
                <a:gd name="connsiteX33" fmla="*/ 2932071 w 3173643"/>
                <a:gd name="connsiteY33" fmla="*/ 437985 h 2967700"/>
                <a:gd name="connsiteX34" fmla="*/ 2965233 w 3173643"/>
                <a:gd name="connsiteY34" fmla="*/ 449420 h 2967700"/>
                <a:gd name="connsiteX35" fmla="*/ 2999539 w 3173643"/>
                <a:gd name="connsiteY35" fmla="*/ 459712 h 2967700"/>
                <a:gd name="connsiteX36" fmla="*/ 3033847 w 3173643"/>
                <a:gd name="connsiteY36" fmla="*/ 468861 h 2967700"/>
                <a:gd name="connsiteX37" fmla="*/ 3069297 w 3173643"/>
                <a:gd name="connsiteY37" fmla="*/ 478010 h 2967700"/>
                <a:gd name="connsiteX38" fmla="*/ 3102460 w 3173643"/>
                <a:gd name="connsiteY38" fmla="*/ 488302 h 2967700"/>
                <a:gd name="connsiteX39" fmla="*/ 3135622 w 3173643"/>
                <a:gd name="connsiteY39" fmla="*/ 499737 h 2967700"/>
                <a:gd name="connsiteX40" fmla="*/ 3166499 w 3173643"/>
                <a:gd name="connsiteY40" fmla="*/ 513461 h 2967700"/>
                <a:gd name="connsiteX41" fmla="*/ 3173643 w 3173643"/>
                <a:gd name="connsiteY41" fmla="*/ 517926 h 2967700"/>
                <a:gd name="connsiteX42" fmla="*/ 3173643 w 3173643"/>
                <a:gd name="connsiteY42" fmla="*/ 2967700 h 2967700"/>
                <a:gd name="connsiteX43" fmla="*/ 452321 w 3173643"/>
                <a:gd name="connsiteY43" fmla="*/ 2967700 h 2967700"/>
                <a:gd name="connsiteX44" fmla="*/ 450560 w 3173643"/>
                <a:gd name="connsiteY44" fmla="*/ 2961831 h 2967700"/>
                <a:gd name="connsiteX45" fmla="*/ 439125 w 3173643"/>
                <a:gd name="connsiteY45" fmla="*/ 2928666 h 2967700"/>
                <a:gd name="connsiteX46" fmla="*/ 425402 w 3173643"/>
                <a:gd name="connsiteY46" fmla="*/ 2897790 h 2967700"/>
                <a:gd name="connsiteX47" fmla="*/ 409392 w 3173643"/>
                <a:gd name="connsiteY47" fmla="*/ 2869201 h 2967700"/>
                <a:gd name="connsiteX48" fmla="*/ 388809 w 3173643"/>
                <a:gd name="connsiteY48" fmla="*/ 2844043 h 2967700"/>
                <a:gd name="connsiteX49" fmla="*/ 365937 w 3173643"/>
                <a:gd name="connsiteY49" fmla="*/ 2817741 h 2967700"/>
                <a:gd name="connsiteX50" fmla="*/ 339636 w 3173643"/>
                <a:gd name="connsiteY50" fmla="*/ 2794870 h 2967700"/>
                <a:gd name="connsiteX51" fmla="*/ 311046 w 3173643"/>
                <a:gd name="connsiteY51" fmla="*/ 2773142 h 2967700"/>
                <a:gd name="connsiteX52" fmla="*/ 282458 w 3173643"/>
                <a:gd name="connsiteY52" fmla="*/ 2751415 h 2967700"/>
                <a:gd name="connsiteX53" fmla="*/ 253870 w 3173643"/>
                <a:gd name="connsiteY53" fmla="*/ 2729687 h 2967700"/>
                <a:gd name="connsiteX54" fmla="*/ 226423 w 3173643"/>
                <a:gd name="connsiteY54" fmla="*/ 2707959 h 2967700"/>
                <a:gd name="connsiteX55" fmla="*/ 200122 w 3173643"/>
                <a:gd name="connsiteY55" fmla="*/ 2683944 h 2967700"/>
                <a:gd name="connsiteX56" fmla="*/ 177251 w 3173643"/>
                <a:gd name="connsiteY56" fmla="*/ 2659930 h 2967700"/>
                <a:gd name="connsiteX57" fmla="*/ 157812 w 3173643"/>
                <a:gd name="connsiteY57" fmla="*/ 2632484 h 2967700"/>
                <a:gd name="connsiteX58" fmla="*/ 142945 w 3173643"/>
                <a:gd name="connsiteY58" fmla="*/ 2603895 h 2967700"/>
                <a:gd name="connsiteX59" fmla="*/ 132653 w 3173643"/>
                <a:gd name="connsiteY59" fmla="*/ 2569589 h 2967700"/>
                <a:gd name="connsiteX60" fmla="*/ 128079 w 3173643"/>
                <a:gd name="connsiteY60" fmla="*/ 2534138 h 2967700"/>
                <a:gd name="connsiteX61" fmla="*/ 126934 w 3173643"/>
                <a:gd name="connsiteY61" fmla="*/ 2497543 h 2967700"/>
                <a:gd name="connsiteX62" fmla="*/ 130365 w 3173643"/>
                <a:gd name="connsiteY62" fmla="*/ 2458662 h 2967700"/>
                <a:gd name="connsiteX63" fmla="*/ 134940 w 3173643"/>
                <a:gd name="connsiteY63" fmla="*/ 2419782 h 2967700"/>
                <a:gd name="connsiteX64" fmla="*/ 140657 w 3173643"/>
                <a:gd name="connsiteY64" fmla="*/ 2380900 h 2967700"/>
                <a:gd name="connsiteX65" fmla="*/ 145232 w 3173643"/>
                <a:gd name="connsiteY65" fmla="*/ 2342019 h 2967700"/>
                <a:gd name="connsiteX66" fmla="*/ 147519 w 3173643"/>
                <a:gd name="connsiteY66" fmla="*/ 2303138 h 2967700"/>
                <a:gd name="connsiteX67" fmla="*/ 147519 w 3173643"/>
                <a:gd name="connsiteY67" fmla="*/ 2265400 h 2967700"/>
                <a:gd name="connsiteX68" fmla="*/ 142945 w 3173643"/>
                <a:gd name="connsiteY68" fmla="*/ 2229950 h 2967700"/>
                <a:gd name="connsiteX69" fmla="*/ 133796 w 3173643"/>
                <a:gd name="connsiteY69" fmla="*/ 2194499 h 2967700"/>
                <a:gd name="connsiteX70" fmla="*/ 120073 w 3173643"/>
                <a:gd name="connsiteY70" fmla="*/ 2161335 h 2967700"/>
                <a:gd name="connsiteX71" fmla="*/ 102920 w 3173643"/>
                <a:gd name="connsiteY71" fmla="*/ 2127029 h 2967700"/>
                <a:gd name="connsiteX72" fmla="*/ 83479 w 3173643"/>
                <a:gd name="connsiteY72" fmla="*/ 2092723 h 2967700"/>
                <a:gd name="connsiteX73" fmla="*/ 62897 w 3173643"/>
                <a:gd name="connsiteY73" fmla="*/ 2058415 h 2967700"/>
                <a:gd name="connsiteX74" fmla="*/ 43456 w 3173643"/>
                <a:gd name="connsiteY74" fmla="*/ 2025251 h 2967700"/>
                <a:gd name="connsiteX75" fmla="*/ 26302 w 3173643"/>
                <a:gd name="connsiteY75" fmla="*/ 1989801 h 2967700"/>
                <a:gd name="connsiteX76" fmla="*/ 12580 w 3173643"/>
                <a:gd name="connsiteY76" fmla="*/ 1955494 h 2967700"/>
                <a:gd name="connsiteX77" fmla="*/ 3431 w 3173643"/>
                <a:gd name="connsiteY77" fmla="*/ 1920043 h 2967700"/>
                <a:gd name="connsiteX78" fmla="*/ 0 w 3173643"/>
                <a:gd name="connsiteY78" fmla="*/ 1883449 h 2967700"/>
                <a:gd name="connsiteX79" fmla="*/ 3431 w 3173643"/>
                <a:gd name="connsiteY79" fmla="*/ 1846856 h 2967700"/>
                <a:gd name="connsiteX80" fmla="*/ 12580 w 3173643"/>
                <a:gd name="connsiteY80" fmla="*/ 1811405 h 2967700"/>
                <a:gd name="connsiteX81" fmla="*/ 26302 w 3173643"/>
                <a:gd name="connsiteY81" fmla="*/ 1777098 h 2967700"/>
                <a:gd name="connsiteX82" fmla="*/ 43456 w 3173643"/>
                <a:gd name="connsiteY82" fmla="*/ 1741648 h 2967700"/>
                <a:gd name="connsiteX83" fmla="*/ 62897 w 3173643"/>
                <a:gd name="connsiteY83" fmla="*/ 1708484 h 2967700"/>
                <a:gd name="connsiteX84" fmla="*/ 83479 w 3173643"/>
                <a:gd name="connsiteY84" fmla="*/ 1674178 h 2967700"/>
                <a:gd name="connsiteX85" fmla="*/ 102920 w 3173643"/>
                <a:gd name="connsiteY85" fmla="*/ 1639870 h 2967700"/>
                <a:gd name="connsiteX86" fmla="*/ 120073 w 3173643"/>
                <a:gd name="connsiteY86" fmla="*/ 1605564 h 2967700"/>
                <a:gd name="connsiteX87" fmla="*/ 133796 w 3173643"/>
                <a:gd name="connsiteY87" fmla="*/ 1572400 h 2967700"/>
                <a:gd name="connsiteX88" fmla="*/ 142945 w 3173643"/>
                <a:gd name="connsiteY88" fmla="*/ 1536949 h 2967700"/>
                <a:gd name="connsiteX89" fmla="*/ 147519 w 3173643"/>
                <a:gd name="connsiteY89" fmla="*/ 1501500 h 2967700"/>
                <a:gd name="connsiteX90" fmla="*/ 147519 w 3173643"/>
                <a:gd name="connsiteY90" fmla="*/ 1463762 h 2967700"/>
                <a:gd name="connsiteX91" fmla="*/ 145232 w 3173643"/>
                <a:gd name="connsiteY91" fmla="*/ 1424880 h 2967700"/>
                <a:gd name="connsiteX92" fmla="*/ 140657 w 3173643"/>
                <a:gd name="connsiteY92" fmla="*/ 1386000 h 2967700"/>
                <a:gd name="connsiteX93" fmla="*/ 134940 w 3173643"/>
                <a:gd name="connsiteY93" fmla="*/ 1347118 h 2967700"/>
                <a:gd name="connsiteX94" fmla="*/ 130365 w 3173643"/>
                <a:gd name="connsiteY94" fmla="*/ 1308237 h 2967700"/>
                <a:gd name="connsiteX95" fmla="*/ 126934 w 3173643"/>
                <a:gd name="connsiteY95" fmla="*/ 1269356 h 2967700"/>
                <a:gd name="connsiteX96" fmla="*/ 128079 w 3173643"/>
                <a:gd name="connsiteY96" fmla="*/ 1232762 h 2967700"/>
                <a:gd name="connsiteX97" fmla="*/ 132653 w 3173643"/>
                <a:gd name="connsiteY97" fmla="*/ 1197312 h 2967700"/>
                <a:gd name="connsiteX98" fmla="*/ 142945 w 3173643"/>
                <a:gd name="connsiteY98" fmla="*/ 1163004 h 2967700"/>
                <a:gd name="connsiteX99" fmla="*/ 157812 w 3173643"/>
                <a:gd name="connsiteY99" fmla="*/ 1134416 h 2967700"/>
                <a:gd name="connsiteX100" fmla="*/ 177251 w 3173643"/>
                <a:gd name="connsiteY100" fmla="*/ 1106970 h 2967700"/>
                <a:gd name="connsiteX101" fmla="*/ 200122 w 3173643"/>
                <a:gd name="connsiteY101" fmla="*/ 1082955 h 2967700"/>
                <a:gd name="connsiteX102" fmla="*/ 226423 w 3173643"/>
                <a:gd name="connsiteY102" fmla="*/ 1058941 h 2967700"/>
                <a:gd name="connsiteX103" fmla="*/ 253870 w 3173643"/>
                <a:gd name="connsiteY103" fmla="*/ 1037212 h 2967700"/>
                <a:gd name="connsiteX104" fmla="*/ 282458 w 3173643"/>
                <a:gd name="connsiteY104" fmla="*/ 1015484 h 2967700"/>
                <a:gd name="connsiteX105" fmla="*/ 311046 w 3173643"/>
                <a:gd name="connsiteY105" fmla="*/ 993757 h 2967700"/>
                <a:gd name="connsiteX106" fmla="*/ 339636 w 3173643"/>
                <a:gd name="connsiteY106" fmla="*/ 972029 h 2967700"/>
                <a:gd name="connsiteX107" fmla="*/ 365937 w 3173643"/>
                <a:gd name="connsiteY107" fmla="*/ 949159 h 2967700"/>
                <a:gd name="connsiteX108" fmla="*/ 388809 w 3173643"/>
                <a:gd name="connsiteY108" fmla="*/ 922857 h 2967700"/>
                <a:gd name="connsiteX109" fmla="*/ 409392 w 3173643"/>
                <a:gd name="connsiteY109" fmla="*/ 897698 h 2967700"/>
                <a:gd name="connsiteX110" fmla="*/ 425402 w 3173643"/>
                <a:gd name="connsiteY110" fmla="*/ 869109 h 2967700"/>
                <a:gd name="connsiteX111" fmla="*/ 439125 w 3173643"/>
                <a:gd name="connsiteY111" fmla="*/ 838233 h 2967700"/>
                <a:gd name="connsiteX112" fmla="*/ 450560 w 3173643"/>
                <a:gd name="connsiteY112" fmla="*/ 805069 h 2967700"/>
                <a:gd name="connsiteX113" fmla="*/ 460852 w 3173643"/>
                <a:gd name="connsiteY113" fmla="*/ 770761 h 2967700"/>
                <a:gd name="connsiteX114" fmla="*/ 470001 w 3173643"/>
                <a:gd name="connsiteY114" fmla="*/ 736455 h 2967700"/>
                <a:gd name="connsiteX115" fmla="*/ 479150 w 3173643"/>
                <a:gd name="connsiteY115" fmla="*/ 701004 h 2967700"/>
                <a:gd name="connsiteX116" fmla="*/ 489442 w 3173643"/>
                <a:gd name="connsiteY116" fmla="*/ 667841 h 2967700"/>
                <a:gd name="connsiteX117" fmla="*/ 500877 w 3173643"/>
                <a:gd name="connsiteY117" fmla="*/ 634677 h 2967700"/>
                <a:gd name="connsiteX118" fmla="*/ 514600 w 3173643"/>
                <a:gd name="connsiteY118" fmla="*/ 603802 h 2967700"/>
                <a:gd name="connsiteX119" fmla="*/ 531753 w 3173643"/>
                <a:gd name="connsiteY119" fmla="*/ 576357 h 2967700"/>
                <a:gd name="connsiteX120" fmla="*/ 552336 w 3173643"/>
                <a:gd name="connsiteY120" fmla="*/ 551198 h 2967700"/>
                <a:gd name="connsiteX121" fmla="*/ 577494 w 3173643"/>
                <a:gd name="connsiteY121" fmla="*/ 530614 h 2967700"/>
                <a:gd name="connsiteX122" fmla="*/ 604941 w 3173643"/>
                <a:gd name="connsiteY122" fmla="*/ 513461 h 2967700"/>
                <a:gd name="connsiteX123" fmla="*/ 635815 w 3173643"/>
                <a:gd name="connsiteY123" fmla="*/ 499737 h 2967700"/>
                <a:gd name="connsiteX124" fmla="*/ 668979 w 3173643"/>
                <a:gd name="connsiteY124" fmla="*/ 488302 h 2967700"/>
                <a:gd name="connsiteX125" fmla="*/ 702142 w 3173643"/>
                <a:gd name="connsiteY125" fmla="*/ 478010 h 2967700"/>
                <a:gd name="connsiteX126" fmla="*/ 737592 w 3173643"/>
                <a:gd name="connsiteY126" fmla="*/ 468861 h 2967700"/>
                <a:gd name="connsiteX127" fmla="*/ 771898 w 3173643"/>
                <a:gd name="connsiteY127" fmla="*/ 459712 h 2967700"/>
                <a:gd name="connsiteX128" fmla="*/ 806205 w 3173643"/>
                <a:gd name="connsiteY128" fmla="*/ 449420 h 2967700"/>
                <a:gd name="connsiteX129" fmla="*/ 839368 w 3173643"/>
                <a:gd name="connsiteY129" fmla="*/ 437985 h 2967700"/>
                <a:gd name="connsiteX130" fmla="*/ 870244 w 3173643"/>
                <a:gd name="connsiteY130" fmla="*/ 424261 h 2967700"/>
                <a:gd name="connsiteX131" fmla="*/ 898833 w 3173643"/>
                <a:gd name="connsiteY131" fmla="*/ 408253 h 2967700"/>
                <a:gd name="connsiteX132" fmla="*/ 923991 w 3173643"/>
                <a:gd name="connsiteY132" fmla="*/ 387669 h 2967700"/>
                <a:gd name="connsiteX133" fmla="*/ 950293 w 3173643"/>
                <a:gd name="connsiteY133" fmla="*/ 364797 h 2967700"/>
                <a:gd name="connsiteX134" fmla="*/ 973165 w 3173643"/>
                <a:gd name="connsiteY134" fmla="*/ 338495 h 2967700"/>
                <a:gd name="connsiteX135" fmla="*/ 994892 w 3173643"/>
                <a:gd name="connsiteY135" fmla="*/ 311049 h 2967700"/>
                <a:gd name="connsiteX136" fmla="*/ 1016619 w 3173643"/>
                <a:gd name="connsiteY136" fmla="*/ 282461 h 2967700"/>
                <a:gd name="connsiteX137" fmla="*/ 1038347 w 3173643"/>
                <a:gd name="connsiteY137" fmla="*/ 253871 h 2967700"/>
                <a:gd name="connsiteX138" fmla="*/ 1060074 w 3173643"/>
                <a:gd name="connsiteY138" fmla="*/ 226426 h 2967700"/>
                <a:gd name="connsiteX139" fmla="*/ 1084089 w 3173643"/>
                <a:gd name="connsiteY139" fmla="*/ 200124 h 2967700"/>
                <a:gd name="connsiteX140" fmla="*/ 1108103 w 3173643"/>
                <a:gd name="connsiteY140" fmla="*/ 177253 h 2967700"/>
                <a:gd name="connsiteX141" fmla="*/ 1135549 w 3173643"/>
                <a:gd name="connsiteY141" fmla="*/ 157812 h 2967700"/>
                <a:gd name="connsiteX142" fmla="*/ 1164137 w 3173643"/>
                <a:gd name="connsiteY142" fmla="*/ 142945 h 2967700"/>
                <a:gd name="connsiteX143" fmla="*/ 1198445 w 3173643"/>
                <a:gd name="connsiteY143" fmla="*/ 132653 h 2967700"/>
                <a:gd name="connsiteX144" fmla="*/ 1233895 w 3173643"/>
                <a:gd name="connsiteY144" fmla="*/ 128079 h 2967700"/>
                <a:gd name="connsiteX145" fmla="*/ 1270487 w 3173643"/>
                <a:gd name="connsiteY145" fmla="*/ 126936 h 2967700"/>
                <a:gd name="connsiteX146" fmla="*/ 1309368 w 3173643"/>
                <a:gd name="connsiteY146" fmla="*/ 130367 h 2967700"/>
                <a:gd name="connsiteX147" fmla="*/ 1348249 w 3173643"/>
                <a:gd name="connsiteY147" fmla="*/ 134941 h 2967700"/>
                <a:gd name="connsiteX148" fmla="*/ 1387131 w 3173643"/>
                <a:gd name="connsiteY148" fmla="*/ 140659 h 2967700"/>
                <a:gd name="connsiteX149" fmla="*/ 1426011 w 3173643"/>
                <a:gd name="connsiteY149" fmla="*/ 145233 h 2967700"/>
                <a:gd name="connsiteX150" fmla="*/ 1464891 w 3173643"/>
                <a:gd name="connsiteY150" fmla="*/ 147520 h 2967700"/>
                <a:gd name="connsiteX151" fmla="*/ 1502630 w 3173643"/>
                <a:gd name="connsiteY151" fmla="*/ 147520 h 2967700"/>
                <a:gd name="connsiteX152" fmla="*/ 1538080 w 3173643"/>
                <a:gd name="connsiteY152" fmla="*/ 142945 h 2967700"/>
                <a:gd name="connsiteX153" fmla="*/ 1573531 w 3173643"/>
                <a:gd name="connsiteY153" fmla="*/ 133797 h 2967700"/>
                <a:gd name="connsiteX154" fmla="*/ 1607837 w 3173643"/>
                <a:gd name="connsiteY154" fmla="*/ 120075 h 2967700"/>
                <a:gd name="connsiteX155" fmla="*/ 1642143 w 3173643"/>
                <a:gd name="connsiteY155" fmla="*/ 101777 h 2967700"/>
                <a:gd name="connsiteX156" fmla="*/ 1676450 w 3173643"/>
                <a:gd name="connsiteY156" fmla="*/ 83480 h 2967700"/>
                <a:gd name="connsiteX157" fmla="*/ 1710756 w 3173643"/>
                <a:gd name="connsiteY157" fmla="*/ 62896 h 2967700"/>
                <a:gd name="connsiteX158" fmla="*/ 1743919 w 3173643"/>
                <a:gd name="connsiteY158" fmla="*/ 43455 h 2967700"/>
                <a:gd name="connsiteX159" fmla="*/ 1779370 w 3173643"/>
                <a:gd name="connsiteY159" fmla="*/ 26302 h 2967700"/>
                <a:gd name="connsiteX160" fmla="*/ 1813676 w 3173643"/>
                <a:gd name="connsiteY160" fmla="*/ 12579 h 2967700"/>
                <a:gd name="connsiteX161" fmla="*/ 1849126 w 3173643"/>
                <a:gd name="connsiteY161" fmla="*/ 3430 h 29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</a:cxnLst>
              <a:rect l="l" t="t" r="r" b="b"/>
              <a:pathLst>
                <a:path w="3173643" h="2967700">
                  <a:moveTo>
                    <a:pt x="1885720" y="0"/>
                  </a:moveTo>
                  <a:lnTo>
                    <a:pt x="1922313" y="3430"/>
                  </a:lnTo>
                  <a:lnTo>
                    <a:pt x="1957763" y="12579"/>
                  </a:lnTo>
                  <a:lnTo>
                    <a:pt x="1992070" y="26302"/>
                  </a:lnTo>
                  <a:lnTo>
                    <a:pt x="2027519" y="43455"/>
                  </a:lnTo>
                  <a:lnTo>
                    <a:pt x="2060683" y="62896"/>
                  </a:lnTo>
                  <a:lnTo>
                    <a:pt x="2094991" y="83480"/>
                  </a:lnTo>
                  <a:lnTo>
                    <a:pt x="2129297" y="101777"/>
                  </a:lnTo>
                  <a:lnTo>
                    <a:pt x="2163602" y="120075"/>
                  </a:lnTo>
                  <a:lnTo>
                    <a:pt x="2196766" y="133797"/>
                  </a:lnTo>
                  <a:lnTo>
                    <a:pt x="2233360" y="142945"/>
                  </a:lnTo>
                  <a:lnTo>
                    <a:pt x="2268809" y="147520"/>
                  </a:lnTo>
                  <a:lnTo>
                    <a:pt x="2306546" y="147520"/>
                  </a:lnTo>
                  <a:lnTo>
                    <a:pt x="2345428" y="145233"/>
                  </a:lnTo>
                  <a:lnTo>
                    <a:pt x="2384308" y="140659"/>
                  </a:lnTo>
                  <a:lnTo>
                    <a:pt x="2423190" y="134941"/>
                  </a:lnTo>
                  <a:lnTo>
                    <a:pt x="2462070" y="130367"/>
                  </a:lnTo>
                  <a:lnTo>
                    <a:pt x="2500951" y="126936"/>
                  </a:lnTo>
                  <a:lnTo>
                    <a:pt x="2537544" y="128079"/>
                  </a:lnTo>
                  <a:lnTo>
                    <a:pt x="2572995" y="132653"/>
                  </a:lnTo>
                  <a:lnTo>
                    <a:pt x="2607301" y="142945"/>
                  </a:lnTo>
                  <a:lnTo>
                    <a:pt x="2635891" y="157812"/>
                  </a:lnTo>
                  <a:lnTo>
                    <a:pt x="2663335" y="177253"/>
                  </a:lnTo>
                  <a:lnTo>
                    <a:pt x="2687350" y="200124"/>
                  </a:lnTo>
                  <a:lnTo>
                    <a:pt x="2711365" y="226426"/>
                  </a:lnTo>
                  <a:lnTo>
                    <a:pt x="2733093" y="253871"/>
                  </a:lnTo>
                  <a:lnTo>
                    <a:pt x="2754820" y="282461"/>
                  </a:lnTo>
                  <a:lnTo>
                    <a:pt x="2776547" y="311049"/>
                  </a:lnTo>
                  <a:lnTo>
                    <a:pt x="2798275" y="338495"/>
                  </a:lnTo>
                  <a:lnTo>
                    <a:pt x="2821146" y="364797"/>
                  </a:lnTo>
                  <a:lnTo>
                    <a:pt x="2847448" y="387669"/>
                  </a:lnTo>
                  <a:lnTo>
                    <a:pt x="2872607" y="408253"/>
                  </a:lnTo>
                  <a:lnTo>
                    <a:pt x="2901195" y="424261"/>
                  </a:lnTo>
                  <a:lnTo>
                    <a:pt x="2932071" y="437985"/>
                  </a:lnTo>
                  <a:lnTo>
                    <a:pt x="2965233" y="449420"/>
                  </a:lnTo>
                  <a:lnTo>
                    <a:pt x="2999539" y="459712"/>
                  </a:lnTo>
                  <a:lnTo>
                    <a:pt x="3033847" y="468861"/>
                  </a:lnTo>
                  <a:lnTo>
                    <a:pt x="3069297" y="478010"/>
                  </a:lnTo>
                  <a:lnTo>
                    <a:pt x="3102460" y="488302"/>
                  </a:lnTo>
                  <a:lnTo>
                    <a:pt x="3135622" y="499737"/>
                  </a:lnTo>
                  <a:lnTo>
                    <a:pt x="3166499" y="513461"/>
                  </a:lnTo>
                  <a:lnTo>
                    <a:pt x="3173643" y="517926"/>
                  </a:lnTo>
                  <a:lnTo>
                    <a:pt x="3173643" y="2967700"/>
                  </a:lnTo>
                  <a:lnTo>
                    <a:pt x="452321" y="2967700"/>
                  </a:lnTo>
                  <a:lnTo>
                    <a:pt x="450560" y="2961831"/>
                  </a:lnTo>
                  <a:lnTo>
                    <a:pt x="439125" y="2928666"/>
                  </a:lnTo>
                  <a:lnTo>
                    <a:pt x="425402" y="2897790"/>
                  </a:lnTo>
                  <a:lnTo>
                    <a:pt x="409392" y="2869201"/>
                  </a:lnTo>
                  <a:lnTo>
                    <a:pt x="388809" y="2844043"/>
                  </a:lnTo>
                  <a:lnTo>
                    <a:pt x="365937" y="2817741"/>
                  </a:lnTo>
                  <a:lnTo>
                    <a:pt x="339636" y="2794870"/>
                  </a:lnTo>
                  <a:lnTo>
                    <a:pt x="311046" y="2773142"/>
                  </a:lnTo>
                  <a:lnTo>
                    <a:pt x="282458" y="2751415"/>
                  </a:lnTo>
                  <a:lnTo>
                    <a:pt x="253870" y="2729687"/>
                  </a:lnTo>
                  <a:lnTo>
                    <a:pt x="226423" y="2707959"/>
                  </a:lnTo>
                  <a:lnTo>
                    <a:pt x="200122" y="2683944"/>
                  </a:lnTo>
                  <a:lnTo>
                    <a:pt x="177251" y="2659930"/>
                  </a:lnTo>
                  <a:lnTo>
                    <a:pt x="157812" y="2632484"/>
                  </a:lnTo>
                  <a:lnTo>
                    <a:pt x="142945" y="2603895"/>
                  </a:lnTo>
                  <a:lnTo>
                    <a:pt x="132653" y="2569589"/>
                  </a:lnTo>
                  <a:lnTo>
                    <a:pt x="128079" y="2534138"/>
                  </a:lnTo>
                  <a:lnTo>
                    <a:pt x="126934" y="2497543"/>
                  </a:lnTo>
                  <a:lnTo>
                    <a:pt x="130365" y="2458662"/>
                  </a:lnTo>
                  <a:lnTo>
                    <a:pt x="134940" y="2419782"/>
                  </a:lnTo>
                  <a:lnTo>
                    <a:pt x="140657" y="2380900"/>
                  </a:lnTo>
                  <a:lnTo>
                    <a:pt x="145232" y="2342019"/>
                  </a:lnTo>
                  <a:lnTo>
                    <a:pt x="147519" y="2303138"/>
                  </a:lnTo>
                  <a:lnTo>
                    <a:pt x="147519" y="2265400"/>
                  </a:lnTo>
                  <a:lnTo>
                    <a:pt x="142945" y="2229950"/>
                  </a:lnTo>
                  <a:lnTo>
                    <a:pt x="133796" y="2194499"/>
                  </a:lnTo>
                  <a:lnTo>
                    <a:pt x="120073" y="2161335"/>
                  </a:lnTo>
                  <a:lnTo>
                    <a:pt x="102920" y="2127029"/>
                  </a:lnTo>
                  <a:lnTo>
                    <a:pt x="83479" y="2092723"/>
                  </a:lnTo>
                  <a:lnTo>
                    <a:pt x="62897" y="2058415"/>
                  </a:lnTo>
                  <a:lnTo>
                    <a:pt x="43456" y="2025251"/>
                  </a:lnTo>
                  <a:lnTo>
                    <a:pt x="26302" y="1989801"/>
                  </a:lnTo>
                  <a:lnTo>
                    <a:pt x="12580" y="1955494"/>
                  </a:lnTo>
                  <a:lnTo>
                    <a:pt x="3431" y="1920043"/>
                  </a:lnTo>
                  <a:lnTo>
                    <a:pt x="0" y="1883449"/>
                  </a:lnTo>
                  <a:lnTo>
                    <a:pt x="3431" y="1846856"/>
                  </a:lnTo>
                  <a:lnTo>
                    <a:pt x="12580" y="1811405"/>
                  </a:lnTo>
                  <a:lnTo>
                    <a:pt x="26302" y="1777098"/>
                  </a:lnTo>
                  <a:lnTo>
                    <a:pt x="43456" y="1741648"/>
                  </a:lnTo>
                  <a:lnTo>
                    <a:pt x="62897" y="1708484"/>
                  </a:lnTo>
                  <a:lnTo>
                    <a:pt x="83479" y="1674178"/>
                  </a:lnTo>
                  <a:lnTo>
                    <a:pt x="102920" y="1639870"/>
                  </a:lnTo>
                  <a:lnTo>
                    <a:pt x="120073" y="1605564"/>
                  </a:lnTo>
                  <a:lnTo>
                    <a:pt x="133796" y="1572400"/>
                  </a:lnTo>
                  <a:lnTo>
                    <a:pt x="142945" y="1536949"/>
                  </a:lnTo>
                  <a:lnTo>
                    <a:pt x="147519" y="1501500"/>
                  </a:lnTo>
                  <a:lnTo>
                    <a:pt x="147519" y="1463762"/>
                  </a:lnTo>
                  <a:lnTo>
                    <a:pt x="145232" y="1424880"/>
                  </a:lnTo>
                  <a:lnTo>
                    <a:pt x="140657" y="1386000"/>
                  </a:lnTo>
                  <a:lnTo>
                    <a:pt x="134940" y="1347118"/>
                  </a:lnTo>
                  <a:lnTo>
                    <a:pt x="130365" y="1308237"/>
                  </a:lnTo>
                  <a:lnTo>
                    <a:pt x="126934" y="1269356"/>
                  </a:lnTo>
                  <a:lnTo>
                    <a:pt x="128079" y="1232762"/>
                  </a:lnTo>
                  <a:lnTo>
                    <a:pt x="132653" y="1197312"/>
                  </a:lnTo>
                  <a:lnTo>
                    <a:pt x="142945" y="1163004"/>
                  </a:lnTo>
                  <a:lnTo>
                    <a:pt x="157812" y="1134416"/>
                  </a:lnTo>
                  <a:lnTo>
                    <a:pt x="177251" y="1106970"/>
                  </a:lnTo>
                  <a:lnTo>
                    <a:pt x="200122" y="1082955"/>
                  </a:lnTo>
                  <a:lnTo>
                    <a:pt x="226423" y="1058941"/>
                  </a:lnTo>
                  <a:lnTo>
                    <a:pt x="253870" y="1037212"/>
                  </a:lnTo>
                  <a:lnTo>
                    <a:pt x="282458" y="1015484"/>
                  </a:lnTo>
                  <a:lnTo>
                    <a:pt x="311046" y="993757"/>
                  </a:lnTo>
                  <a:lnTo>
                    <a:pt x="339636" y="972029"/>
                  </a:lnTo>
                  <a:lnTo>
                    <a:pt x="365937" y="949159"/>
                  </a:lnTo>
                  <a:lnTo>
                    <a:pt x="388809" y="922857"/>
                  </a:lnTo>
                  <a:lnTo>
                    <a:pt x="409392" y="897698"/>
                  </a:lnTo>
                  <a:lnTo>
                    <a:pt x="425402" y="869109"/>
                  </a:lnTo>
                  <a:lnTo>
                    <a:pt x="439125" y="838233"/>
                  </a:lnTo>
                  <a:lnTo>
                    <a:pt x="450560" y="805069"/>
                  </a:lnTo>
                  <a:lnTo>
                    <a:pt x="460852" y="770761"/>
                  </a:lnTo>
                  <a:lnTo>
                    <a:pt x="470001" y="736455"/>
                  </a:lnTo>
                  <a:lnTo>
                    <a:pt x="479150" y="701004"/>
                  </a:lnTo>
                  <a:lnTo>
                    <a:pt x="489442" y="667841"/>
                  </a:lnTo>
                  <a:lnTo>
                    <a:pt x="500877" y="634677"/>
                  </a:lnTo>
                  <a:lnTo>
                    <a:pt x="514600" y="603802"/>
                  </a:lnTo>
                  <a:lnTo>
                    <a:pt x="531753" y="576357"/>
                  </a:lnTo>
                  <a:lnTo>
                    <a:pt x="552336" y="551198"/>
                  </a:lnTo>
                  <a:lnTo>
                    <a:pt x="577494" y="530614"/>
                  </a:lnTo>
                  <a:lnTo>
                    <a:pt x="604941" y="513461"/>
                  </a:lnTo>
                  <a:lnTo>
                    <a:pt x="635815" y="499737"/>
                  </a:lnTo>
                  <a:lnTo>
                    <a:pt x="668979" y="488302"/>
                  </a:lnTo>
                  <a:lnTo>
                    <a:pt x="702142" y="478010"/>
                  </a:lnTo>
                  <a:lnTo>
                    <a:pt x="737592" y="468861"/>
                  </a:lnTo>
                  <a:lnTo>
                    <a:pt x="771898" y="459712"/>
                  </a:lnTo>
                  <a:lnTo>
                    <a:pt x="806205" y="449420"/>
                  </a:lnTo>
                  <a:lnTo>
                    <a:pt x="839368" y="437985"/>
                  </a:lnTo>
                  <a:lnTo>
                    <a:pt x="870244" y="424261"/>
                  </a:lnTo>
                  <a:lnTo>
                    <a:pt x="898833" y="408253"/>
                  </a:lnTo>
                  <a:lnTo>
                    <a:pt x="923991" y="387669"/>
                  </a:lnTo>
                  <a:lnTo>
                    <a:pt x="950293" y="364797"/>
                  </a:lnTo>
                  <a:lnTo>
                    <a:pt x="973165" y="338495"/>
                  </a:lnTo>
                  <a:lnTo>
                    <a:pt x="994892" y="311049"/>
                  </a:lnTo>
                  <a:lnTo>
                    <a:pt x="1016619" y="282461"/>
                  </a:lnTo>
                  <a:lnTo>
                    <a:pt x="1038347" y="253871"/>
                  </a:lnTo>
                  <a:lnTo>
                    <a:pt x="1060074" y="226426"/>
                  </a:lnTo>
                  <a:lnTo>
                    <a:pt x="1084089" y="200124"/>
                  </a:lnTo>
                  <a:lnTo>
                    <a:pt x="1108103" y="177253"/>
                  </a:lnTo>
                  <a:lnTo>
                    <a:pt x="1135549" y="157812"/>
                  </a:lnTo>
                  <a:lnTo>
                    <a:pt x="1164137" y="142945"/>
                  </a:lnTo>
                  <a:lnTo>
                    <a:pt x="1198445" y="132653"/>
                  </a:lnTo>
                  <a:lnTo>
                    <a:pt x="1233895" y="128079"/>
                  </a:lnTo>
                  <a:lnTo>
                    <a:pt x="1270487" y="126936"/>
                  </a:lnTo>
                  <a:lnTo>
                    <a:pt x="1309368" y="130367"/>
                  </a:lnTo>
                  <a:lnTo>
                    <a:pt x="1348249" y="134941"/>
                  </a:lnTo>
                  <a:lnTo>
                    <a:pt x="1387131" y="140659"/>
                  </a:lnTo>
                  <a:lnTo>
                    <a:pt x="1426011" y="145233"/>
                  </a:lnTo>
                  <a:lnTo>
                    <a:pt x="1464891" y="147520"/>
                  </a:lnTo>
                  <a:lnTo>
                    <a:pt x="1502630" y="147520"/>
                  </a:lnTo>
                  <a:lnTo>
                    <a:pt x="1538080" y="142945"/>
                  </a:lnTo>
                  <a:lnTo>
                    <a:pt x="1573531" y="133797"/>
                  </a:lnTo>
                  <a:lnTo>
                    <a:pt x="1607837" y="120075"/>
                  </a:lnTo>
                  <a:lnTo>
                    <a:pt x="1642143" y="101777"/>
                  </a:lnTo>
                  <a:lnTo>
                    <a:pt x="1676450" y="83480"/>
                  </a:lnTo>
                  <a:lnTo>
                    <a:pt x="1710756" y="62896"/>
                  </a:lnTo>
                  <a:lnTo>
                    <a:pt x="1743919" y="43455"/>
                  </a:lnTo>
                  <a:lnTo>
                    <a:pt x="1779370" y="26302"/>
                  </a:lnTo>
                  <a:lnTo>
                    <a:pt x="1813676" y="12579"/>
                  </a:lnTo>
                  <a:lnTo>
                    <a:pt x="1849126" y="34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90CD16F-8620-4B36-8D85-DB9DD9869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10946" y="2529102"/>
            <a:ext cx="3361914" cy="3357830"/>
            <a:chOff x="5610946" y="2529102"/>
            <a:chExt cx="3361914" cy="3357830"/>
          </a:xfrm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4AF1E51D-8E17-4D73-9B13-D0D66F9E2A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610946" y="2529102"/>
              <a:ext cx="3361914" cy="3357830"/>
            </a:xfrm>
            <a:custGeom>
              <a:avLst/>
              <a:gdLst>
                <a:gd name="connsiteX0" fmla="*/ 3095991 w 6191980"/>
                <a:gd name="connsiteY0" fmla="*/ 0 h 6184462"/>
                <a:gd name="connsiteX1" fmla="*/ 3156069 w 6191980"/>
                <a:gd name="connsiteY1" fmla="*/ 5631 h 6184462"/>
                <a:gd name="connsiteX2" fmla="*/ 3214272 w 6191980"/>
                <a:gd name="connsiteY2" fmla="*/ 20652 h 6184462"/>
                <a:gd name="connsiteX3" fmla="*/ 3270598 w 6191980"/>
                <a:gd name="connsiteY3" fmla="*/ 43182 h 6184462"/>
                <a:gd name="connsiteX4" fmla="*/ 3328798 w 6191980"/>
                <a:gd name="connsiteY4" fmla="*/ 71344 h 6184462"/>
                <a:gd name="connsiteX5" fmla="*/ 3383247 w 6191980"/>
                <a:gd name="connsiteY5" fmla="*/ 103262 h 6184462"/>
                <a:gd name="connsiteX6" fmla="*/ 3439573 w 6191980"/>
                <a:gd name="connsiteY6" fmla="*/ 137057 h 6184462"/>
                <a:gd name="connsiteX7" fmla="*/ 3495897 w 6191980"/>
                <a:gd name="connsiteY7" fmla="*/ 167096 h 6184462"/>
                <a:gd name="connsiteX8" fmla="*/ 3552221 w 6191980"/>
                <a:gd name="connsiteY8" fmla="*/ 197137 h 6184462"/>
                <a:gd name="connsiteX9" fmla="*/ 3606669 w 6191980"/>
                <a:gd name="connsiteY9" fmla="*/ 219666 h 6184462"/>
                <a:gd name="connsiteX10" fmla="*/ 3666749 w 6191980"/>
                <a:gd name="connsiteY10" fmla="*/ 234686 h 6184462"/>
                <a:gd name="connsiteX11" fmla="*/ 3724950 w 6191980"/>
                <a:gd name="connsiteY11" fmla="*/ 242197 h 6184462"/>
                <a:gd name="connsiteX12" fmla="*/ 3786907 w 6191980"/>
                <a:gd name="connsiteY12" fmla="*/ 242197 h 6184462"/>
                <a:gd name="connsiteX13" fmla="*/ 3850743 w 6191980"/>
                <a:gd name="connsiteY13" fmla="*/ 238443 h 6184462"/>
                <a:gd name="connsiteX14" fmla="*/ 3914577 w 6191980"/>
                <a:gd name="connsiteY14" fmla="*/ 230932 h 6184462"/>
                <a:gd name="connsiteX15" fmla="*/ 3978413 w 6191980"/>
                <a:gd name="connsiteY15" fmla="*/ 221545 h 6184462"/>
                <a:gd name="connsiteX16" fmla="*/ 4042247 w 6191980"/>
                <a:gd name="connsiteY16" fmla="*/ 214035 h 6184462"/>
                <a:gd name="connsiteX17" fmla="*/ 4106083 w 6191980"/>
                <a:gd name="connsiteY17" fmla="*/ 208401 h 6184462"/>
                <a:gd name="connsiteX18" fmla="*/ 4166161 w 6191980"/>
                <a:gd name="connsiteY18" fmla="*/ 210279 h 6184462"/>
                <a:gd name="connsiteX19" fmla="*/ 4224364 w 6191980"/>
                <a:gd name="connsiteY19" fmla="*/ 217789 h 6184462"/>
                <a:gd name="connsiteX20" fmla="*/ 4280690 w 6191980"/>
                <a:gd name="connsiteY20" fmla="*/ 234686 h 6184462"/>
                <a:gd name="connsiteX21" fmla="*/ 4327628 w 6191980"/>
                <a:gd name="connsiteY21" fmla="*/ 259094 h 6184462"/>
                <a:gd name="connsiteX22" fmla="*/ 4372686 w 6191980"/>
                <a:gd name="connsiteY22" fmla="*/ 291012 h 6184462"/>
                <a:gd name="connsiteX23" fmla="*/ 4412114 w 6191980"/>
                <a:gd name="connsiteY23" fmla="*/ 328561 h 6184462"/>
                <a:gd name="connsiteX24" fmla="*/ 4451542 w 6191980"/>
                <a:gd name="connsiteY24" fmla="*/ 371743 h 6184462"/>
                <a:gd name="connsiteX25" fmla="*/ 4487214 w 6191980"/>
                <a:gd name="connsiteY25" fmla="*/ 416803 h 6184462"/>
                <a:gd name="connsiteX26" fmla="*/ 4522886 w 6191980"/>
                <a:gd name="connsiteY26" fmla="*/ 463741 h 6184462"/>
                <a:gd name="connsiteX27" fmla="*/ 4558559 w 6191980"/>
                <a:gd name="connsiteY27" fmla="*/ 510678 h 6184462"/>
                <a:gd name="connsiteX28" fmla="*/ 4594231 w 6191980"/>
                <a:gd name="connsiteY28" fmla="*/ 555737 h 6184462"/>
                <a:gd name="connsiteX29" fmla="*/ 4631782 w 6191980"/>
                <a:gd name="connsiteY29" fmla="*/ 598919 h 6184462"/>
                <a:gd name="connsiteX30" fmla="*/ 4674964 w 6191980"/>
                <a:gd name="connsiteY30" fmla="*/ 636471 h 6184462"/>
                <a:gd name="connsiteX31" fmla="*/ 4716270 w 6191980"/>
                <a:gd name="connsiteY31" fmla="*/ 670266 h 6184462"/>
                <a:gd name="connsiteX32" fmla="*/ 4763206 w 6191980"/>
                <a:gd name="connsiteY32" fmla="*/ 696549 h 6184462"/>
                <a:gd name="connsiteX33" fmla="*/ 4813899 w 6191980"/>
                <a:gd name="connsiteY33" fmla="*/ 719079 h 6184462"/>
                <a:gd name="connsiteX34" fmla="*/ 4868345 w 6191980"/>
                <a:gd name="connsiteY34" fmla="*/ 737854 h 6184462"/>
                <a:gd name="connsiteX35" fmla="*/ 4924669 w 6191980"/>
                <a:gd name="connsiteY35" fmla="*/ 754751 h 6184462"/>
                <a:gd name="connsiteX36" fmla="*/ 4980995 w 6191980"/>
                <a:gd name="connsiteY36" fmla="*/ 769772 h 6184462"/>
                <a:gd name="connsiteX37" fmla="*/ 5039198 w 6191980"/>
                <a:gd name="connsiteY37" fmla="*/ 784792 h 6184462"/>
                <a:gd name="connsiteX38" fmla="*/ 5093644 w 6191980"/>
                <a:gd name="connsiteY38" fmla="*/ 801690 h 6184462"/>
                <a:gd name="connsiteX39" fmla="*/ 5148091 w 6191980"/>
                <a:gd name="connsiteY39" fmla="*/ 820464 h 6184462"/>
                <a:gd name="connsiteX40" fmla="*/ 5198784 w 6191980"/>
                <a:gd name="connsiteY40" fmla="*/ 842995 h 6184462"/>
                <a:gd name="connsiteX41" fmla="*/ 5243845 w 6191980"/>
                <a:gd name="connsiteY41" fmla="*/ 871157 h 6184462"/>
                <a:gd name="connsiteX42" fmla="*/ 5285151 w 6191980"/>
                <a:gd name="connsiteY42" fmla="*/ 904952 h 6184462"/>
                <a:gd name="connsiteX43" fmla="*/ 5318944 w 6191980"/>
                <a:gd name="connsiteY43" fmla="*/ 946257 h 6184462"/>
                <a:gd name="connsiteX44" fmla="*/ 5347108 w 6191980"/>
                <a:gd name="connsiteY44" fmla="*/ 991317 h 6184462"/>
                <a:gd name="connsiteX45" fmla="*/ 5369636 w 6191980"/>
                <a:gd name="connsiteY45" fmla="*/ 1042007 h 6184462"/>
                <a:gd name="connsiteX46" fmla="*/ 5388410 w 6191980"/>
                <a:gd name="connsiteY46" fmla="*/ 1096456 h 6184462"/>
                <a:gd name="connsiteX47" fmla="*/ 5405308 w 6191980"/>
                <a:gd name="connsiteY47" fmla="*/ 1150903 h 6184462"/>
                <a:gd name="connsiteX48" fmla="*/ 5420328 w 6191980"/>
                <a:gd name="connsiteY48" fmla="*/ 1209105 h 6184462"/>
                <a:gd name="connsiteX49" fmla="*/ 5435349 w 6191980"/>
                <a:gd name="connsiteY49" fmla="*/ 1265429 h 6184462"/>
                <a:gd name="connsiteX50" fmla="*/ 5452246 w 6191980"/>
                <a:gd name="connsiteY50" fmla="*/ 1321755 h 6184462"/>
                <a:gd name="connsiteX51" fmla="*/ 5471021 w 6191980"/>
                <a:gd name="connsiteY51" fmla="*/ 1376203 h 6184462"/>
                <a:gd name="connsiteX52" fmla="*/ 5493550 w 6191980"/>
                <a:gd name="connsiteY52" fmla="*/ 1426896 h 6184462"/>
                <a:gd name="connsiteX53" fmla="*/ 5519836 w 6191980"/>
                <a:gd name="connsiteY53" fmla="*/ 1473832 h 6184462"/>
                <a:gd name="connsiteX54" fmla="*/ 5553632 w 6191980"/>
                <a:gd name="connsiteY54" fmla="*/ 1515138 h 6184462"/>
                <a:gd name="connsiteX55" fmla="*/ 5591181 w 6191980"/>
                <a:gd name="connsiteY55" fmla="*/ 1558320 h 6184462"/>
                <a:gd name="connsiteX56" fmla="*/ 5634364 w 6191980"/>
                <a:gd name="connsiteY56" fmla="*/ 1595869 h 6184462"/>
                <a:gd name="connsiteX57" fmla="*/ 5679425 w 6191980"/>
                <a:gd name="connsiteY57" fmla="*/ 1631541 h 6184462"/>
                <a:gd name="connsiteX58" fmla="*/ 5728238 w 6191980"/>
                <a:gd name="connsiteY58" fmla="*/ 1667213 h 6184462"/>
                <a:gd name="connsiteX59" fmla="*/ 5775175 w 6191980"/>
                <a:gd name="connsiteY59" fmla="*/ 1702885 h 6184462"/>
                <a:gd name="connsiteX60" fmla="*/ 5820236 w 6191980"/>
                <a:gd name="connsiteY60" fmla="*/ 1738560 h 6184462"/>
                <a:gd name="connsiteX61" fmla="*/ 5863416 w 6191980"/>
                <a:gd name="connsiteY61" fmla="*/ 1777986 h 6184462"/>
                <a:gd name="connsiteX62" fmla="*/ 5900968 w 6191980"/>
                <a:gd name="connsiteY62" fmla="*/ 1817414 h 6184462"/>
                <a:gd name="connsiteX63" fmla="*/ 5932886 w 6191980"/>
                <a:gd name="connsiteY63" fmla="*/ 1862474 h 6184462"/>
                <a:gd name="connsiteX64" fmla="*/ 5957294 w 6191980"/>
                <a:gd name="connsiteY64" fmla="*/ 1909410 h 6184462"/>
                <a:gd name="connsiteX65" fmla="*/ 5974191 w 6191980"/>
                <a:gd name="connsiteY65" fmla="*/ 1965736 h 6184462"/>
                <a:gd name="connsiteX66" fmla="*/ 5981700 w 6191980"/>
                <a:gd name="connsiteY66" fmla="*/ 2023938 h 6184462"/>
                <a:gd name="connsiteX67" fmla="*/ 5983578 w 6191980"/>
                <a:gd name="connsiteY67" fmla="*/ 2084018 h 6184462"/>
                <a:gd name="connsiteX68" fmla="*/ 5977945 w 6191980"/>
                <a:gd name="connsiteY68" fmla="*/ 2147852 h 6184462"/>
                <a:gd name="connsiteX69" fmla="*/ 5970435 w 6191980"/>
                <a:gd name="connsiteY69" fmla="*/ 2211686 h 6184462"/>
                <a:gd name="connsiteX70" fmla="*/ 5961048 w 6191980"/>
                <a:gd name="connsiteY70" fmla="*/ 2275522 h 6184462"/>
                <a:gd name="connsiteX71" fmla="*/ 5953538 w 6191980"/>
                <a:gd name="connsiteY71" fmla="*/ 2339356 h 6184462"/>
                <a:gd name="connsiteX72" fmla="*/ 5949784 w 6191980"/>
                <a:gd name="connsiteY72" fmla="*/ 2403192 h 6184462"/>
                <a:gd name="connsiteX73" fmla="*/ 5949784 w 6191980"/>
                <a:gd name="connsiteY73" fmla="*/ 2465149 h 6184462"/>
                <a:gd name="connsiteX74" fmla="*/ 5957294 w 6191980"/>
                <a:gd name="connsiteY74" fmla="*/ 2523350 h 6184462"/>
                <a:gd name="connsiteX75" fmla="*/ 5972312 w 6191980"/>
                <a:gd name="connsiteY75" fmla="*/ 2581552 h 6184462"/>
                <a:gd name="connsiteX76" fmla="*/ 5994843 w 6191980"/>
                <a:gd name="connsiteY76" fmla="*/ 2636001 h 6184462"/>
                <a:gd name="connsiteX77" fmla="*/ 6024884 w 6191980"/>
                <a:gd name="connsiteY77" fmla="*/ 2692325 h 6184462"/>
                <a:gd name="connsiteX78" fmla="*/ 6054922 w 6191980"/>
                <a:gd name="connsiteY78" fmla="*/ 2748651 h 6184462"/>
                <a:gd name="connsiteX79" fmla="*/ 6088718 w 6191980"/>
                <a:gd name="connsiteY79" fmla="*/ 2804974 h 6184462"/>
                <a:gd name="connsiteX80" fmla="*/ 6120634 w 6191980"/>
                <a:gd name="connsiteY80" fmla="*/ 2859423 h 6184462"/>
                <a:gd name="connsiteX81" fmla="*/ 6148798 w 6191980"/>
                <a:gd name="connsiteY81" fmla="*/ 2917624 h 6184462"/>
                <a:gd name="connsiteX82" fmla="*/ 6171326 w 6191980"/>
                <a:gd name="connsiteY82" fmla="*/ 2973950 h 6184462"/>
                <a:gd name="connsiteX83" fmla="*/ 6186347 w 6191980"/>
                <a:gd name="connsiteY83" fmla="*/ 3032152 h 6184462"/>
                <a:gd name="connsiteX84" fmla="*/ 6191980 w 6191980"/>
                <a:gd name="connsiteY84" fmla="*/ 3092230 h 6184462"/>
                <a:gd name="connsiteX85" fmla="*/ 6186347 w 6191980"/>
                <a:gd name="connsiteY85" fmla="*/ 3152310 h 6184462"/>
                <a:gd name="connsiteX86" fmla="*/ 6171326 w 6191980"/>
                <a:gd name="connsiteY86" fmla="*/ 3210513 h 6184462"/>
                <a:gd name="connsiteX87" fmla="*/ 6148798 w 6191980"/>
                <a:gd name="connsiteY87" fmla="*/ 3266839 h 6184462"/>
                <a:gd name="connsiteX88" fmla="*/ 6120634 w 6191980"/>
                <a:gd name="connsiteY88" fmla="*/ 3325039 h 6184462"/>
                <a:gd name="connsiteX89" fmla="*/ 6088718 w 6191980"/>
                <a:gd name="connsiteY89" fmla="*/ 3379488 h 6184462"/>
                <a:gd name="connsiteX90" fmla="*/ 6054922 w 6191980"/>
                <a:gd name="connsiteY90" fmla="*/ 3435814 h 6184462"/>
                <a:gd name="connsiteX91" fmla="*/ 6024884 w 6191980"/>
                <a:gd name="connsiteY91" fmla="*/ 3492137 h 6184462"/>
                <a:gd name="connsiteX92" fmla="*/ 5994843 w 6191980"/>
                <a:gd name="connsiteY92" fmla="*/ 3548461 h 6184462"/>
                <a:gd name="connsiteX93" fmla="*/ 5972312 w 6191980"/>
                <a:gd name="connsiteY93" fmla="*/ 3602910 h 6184462"/>
                <a:gd name="connsiteX94" fmla="*/ 5957294 w 6191980"/>
                <a:gd name="connsiteY94" fmla="*/ 3661113 h 6184462"/>
                <a:gd name="connsiteX95" fmla="*/ 5949784 w 6191980"/>
                <a:gd name="connsiteY95" fmla="*/ 3719313 h 6184462"/>
                <a:gd name="connsiteX96" fmla="*/ 5949784 w 6191980"/>
                <a:gd name="connsiteY96" fmla="*/ 3781272 h 6184462"/>
                <a:gd name="connsiteX97" fmla="*/ 5953538 w 6191980"/>
                <a:gd name="connsiteY97" fmla="*/ 3845106 h 6184462"/>
                <a:gd name="connsiteX98" fmla="*/ 5961048 w 6191980"/>
                <a:gd name="connsiteY98" fmla="*/ 3908940 h 6184462"/>
                <a:gd name="connsiteX99" fmla="*/ 5970435 w 6191980"/>
                <a:gd name="connsiteY99" fmla="*/ 3972776 h 6184462"/>
                <a:gd name="connsiteX100" fmla="*/ 5977945 w 6191980"/>
                <a:gd name="connsiteY100" fmla="*/ 4036610 h 6184462"/>
                <a:gd name="connsiteX101" fmla="*/ 5983578 w 6191980"/>
                <a:gd name="connsiteY101" fmla="*/ 4100444 h 6184462"/>
                <a:gd name="connsiteX102" fmla="*/ 5981700 w 6191980"/>
                <a:gd name="connsiteY102" fmla="*/ 4160526 h 6184462"/>
                <a:gd name="connsiteX103" fmla="*/ 5974191 w 6191980"/>
                <a:gd name="connsiteY103" fmla="*/ 4218729 h 6184462"/>
                <a:gd name="connsiteX104" fmla="*/ 5957294 w 6191980"/>
                <a:gd name="connsiteY104" fmla="*/ 4275053 h 6184462"/>
                <a:gd name="connsiteX105" fmla="*/ 5932886 w 6191980"/>
                <a:gd name="connsiteY105" fmla="*/ 4321989 h 6184462"/>
                <a:gd name="connsiteX106" fmla="*/ 5900968 w 6191980"/>
                <a:gd name="connsiteY106" fmla="*/ 4367050 h 6184462"/>
                <a:gd name="connsiteX107" fmla="*/ 5863416 w 6191980"/>
                <a:gd name="connsiteY107" fmla="*/ 4406477 h 6184462"/>
                <a:gd name="connsiteX108" fmla="*/ 5820236 w 6191980"/>
                <a:gd name="connsiteY108" fmla="*/ 4445903 h 6184462"/>
                <a:gd name="connsiteX109" fmla="*/ 5775175 w 6191980"/>
                <a:gd name="connsiteY109" fmla="*/ 4481577 h 6184462"/>
                <a:gd name="connsiteX110" fmla="*/ 5728238 w 6191980"/>
                <a:gd name="connsiteY110" fmla="*/ 4517249 h 6184462"/>
                <a:gd name="connsiteX111" fmla="*/ 5679425 w 6191980"/>
                <a:gd name="connsiteY111" fmla="*/ 4552921 h 6184462"/>
                <a:gd name="connsiteX112" fmla="*/ 5634364 w 6191980"/>
                <a:gd name="connsiteY112" fmla="*/ 4588593 h 6184462"/>
                <a:gd name="connsiteX113" fmla="*/ 5591181 w 6191980"/>
                <a:gd name="connsiteY113" fmla="*/ 4626142 h 6184462"/>
                <a:gd name="connsiteX114" fmla="*/ 5553632 w 6191980"/>
                <a:gd name="connsiteY114" fmla="*/ 4669325 h 6184462"/>
                <a:gd name="connsiteX115" fmla="*/ 5519836 w 6191980"/>
                <a:gd name="connsiteY115" fmla="*/ 4710630 h 6184462"/>
                <a:gd name="connsiteX116" fmla="*/ 5493550 w 6191980"/>
                <a:gd name="connsiteY116" fmla="*/ 4757566 h 6184462"/>
                <a:gd name="connsiteX117" fmla="*/ 5471021 w 6191980"/>
                <a:gd name="connsiteY117" fmla="*/ 4808259 h 6184462"/>
                <a:gd name="connsiteX118" fmla="*/ 5452246 w 6191980"/>
                <a:gd name="connsiteY118" fmla="*/ 4862708 h 6184462"/>
                <a:gd name="connsiteX119" fmla="*/ 5435349 w 6191980"/>
                <a:gd name="connsiteY119" fmla="*/ 4919033 h 6184462"/>
                <a:gd name="connsiteX120" fmla="*/ 5420328 w 6191980"/>
                <a:gd name="connsiteY120" fmla="*/ 4975357 h 6184462"/>
                <a:gd name="connsiteX121" fmla="*/ 5405308 w 6191980"/>
                <a:gd name="connsiteY121" fmla="*/ 5033560 h 6184462"/>
                <a:gd name="connsiteX122" fmla="*/ 5388410 w 6191980"/>
                <a:gd name="connsiteY122" fmla="*/ 5088007 h 6184462"/>
                <a:gd name="connsiteX123" fmla="*/ 5369636 w 6191980"/>
                <a:gd name="connsiteY123" fmla="*/ 5142453 h 6184462"/>
                <a:gd name="connsiteX124" fmla="*/ 5347108 w 6191980"/>
                <a:gd name="connsiteY124" fmla="*/ 5193146 h 6184462"/>
                <a:gd name="connsiteX125" fmla="*/ 5318944 w 6191980"/>
                <a:gd name="connsiteY125" fmla="*/ 5238207 h 6184462"/>
                <a:gd name="connsiteX126" fmla="*/ 5285151 w 6191980"/>
                <a:gd name="connsiteY126" fmla="*/ 5279510 h 6184462"/>
                <a:gd name="connsiteX127" fmla="*/ 5243845 w 6191980"/>
                <a:gd name="connsiteY127" fmla="*/ 5313305 h 6184462"/>
                <a:gd name="connsiteX128" fmla="*/ 5198784 w 6191980"/>
                <a:gd name="connsiteY128" fmla="*/ 5341467 h 6184462"/>
                <a:gd name="connsiteX129" fmla="*/ 5148091 w 6191980"/>
                <a:gd name="connsiteY129" fmla="*/ 5363998 h 6184462"/>
                <a:gd name="connsiteX130" fmla="*/ 5093644 w 6191980"/>
                <a:gd name="connsiteY130" fmla="*/ 5382773 h 6184462"/>
                <a:gd name="connsiteX131" fmla="*/ 5039198 w 6191980"/>
                <a:gd name="connsiteY131" fmla="*/ 5399670 h 6184462"/>
                <a:gd name="connsiteX132" fmla="*/ 4980995 w 6191980"/>
                <a:gd name="connsiteY132" fmla="*/ 5414691 h 6184462"/>
                <a:gd name="connsiteX133" fmla="*/ 4924669 w 6191980"/>
                <a:gd name="connsiteY133" fmla="*/ 5429711 h 6184462"/>
                <a:gd name="connsiteX134" fmla="*/ 4868345 w 6191980"/>
                <a:gd name="connsiteY134" fmla="*/ 5446609 h 6184462"/>
                <a:gd name="connsiteX135" fmla="*/ 4813899 w 6191980"/>
                <a:gd name="connsiteY135" fmla="*/ 5465383 h 6184462"/>
                <a:gd name="connsiteX136" fmla="*/ 4763206 w 6191980"/>
                <a:gd name="connsiteY136" fmla="*/ 5487914 h 6184462"/>
                <a:gd name="connsiteX137" fmla="*/ 4716270 w 6191980"/>
                <a:gd name="connsiteY137" fmla="*/ 5514197 h 6184462"/>
                <a:gd name="connsiteX138" fmla="*/ 4674964 w 6191980"/>
                <a:gd name="connsiteY138" fmla="*/ 5547992 h 6184462"/>
                <a:gd name="connsiteX139" fmla="*/ 4631782 w 6191980"/>
                <a:gd name="connsiteY139" fmla="*/ 5585543 h 6184462"/>
                <a:gd name="connsiteX140" fmla="*/ 4594231 w 6191980"/>
                <a:gd name="connsiteY140" fmla="*/ 5628725 h 6184462"/>
                <a:gd name="connsiteX141" fmla="*/ 4558559 w 6191980"/>
                <a:gd name="connsiteY141" fmla="*/ 5673785 h 6184462"/>
                <a:gd name="connsiteX142" fmla="*/ 4522886 w 6191980"/>
                <a:gd name="connsiteY142" fmla="*/ 5720721 h 6184462"/>
                <a:gd name="connsiteX143" fmla="*/ 4487214 w 6191980"/>
                <a:gd name="connsiteY143" fmla="*/ 5767659 h 6184462"/>
                <a:gd name="connsiteX144" fmla="*/ 4451542 w 6191980"/>
                <a:gd name="connsiteY144" fmla="*/ 5812719 h 6184462"/>
                <a:gd name="connsiteX145" fmla="*/ 4412114 w 6191980"/>
                <a:gd name="connsiteY145" fmla="*/ 5855901 h 6184462"/>
                <a:gd name="connsiteX146" fmla="*/ 4372686 w 6191980"/>
                <a:gd name="connsiteY146" fmla="*/ 5893450 h 6184462"/>
                <a:gd name="connsiteX147" fmla="*/ 4327628 w 6191980"/>
                <a:gd name="connsiteY147" fmla="*/ 5925368 h 6184462"/>
                <a:gd name="connsiteX148" fmla="*/ 4280690 w 6191980"/>
                <a:gd name="connsiteY148" fmla="*/ 5949776 h 6184462"/>
                <a:gd name="connsiteX149" fmla="*/ 4224364 w 6191980"/>
                <a:gd name="connsiteY149" fmla="*/ 5966674 h 6184462"/>
                <a:gd name="connsiteX150" fmla="*/ 4166161 w 6191980"/>
                <a:gd name="connsiteY150" fmla="*/ 5974184 h 6184462"/>
                <a:gd name="connsiteX151" fmla="*/ 4106083 w 6191980"/>
                <a:gd name="connsiteY151" fmla="*/ 5976061 h 6184462"/>
                <a:gd name="connsiteX152" fmla="*/ 4042247 w 6191980"/>
                <a:gd name="connsiteY152" fmla="*/ 5970428 h 6184462"/>
                <a:gd name="connsiteX153" fmla="*/ 3978413 w 6191980"/>
                <a:gd name="connsiteY153" fmla="*/ 5962919 h 6184462"/>
                <a:gd name="connsiteX154" fmla="*/ 3914577 w 6191980"/>
                <a:gd name="connsiteY154" fmla="*/ 5953530 h 6184462"/>
                <a:gd name="connsiteX155" fmla="*/ 3850743 w 6191980"/>
                <a:gd name="connsiteY155" fmla="*/ 5946022 h 6184462"/>
                <a:gd name="connsiteX156" fmla="*/ 3786907 w 6191980"/>
                <a:gd name="connsiteY156" fmla="*/ 5942266 h 6184462"/>
                <a:gd name="connsiteX157" fmla="*/ 3724950 w 6191980"/>
                <a:gd name="connsiteY157" fmla="*/ 5942266 h 6184462"/>
                <a:gd name="connsiteX158" fmla="*/ 3666749 w 6191980"/>
                <a:gd name="connsiteY158" fmla="*/ 5949776 h 6184462"/>
                <a:gd name="connsiteX159" fmla="*/ 3606669 w 6191980"/>
                <a:gd name="connsiteY159" fmla="*/ 5964797 h 6184462"/>
                <a:gd name="connsiteX160" fmla="*/ 3552221 w 6191980"/>
                <a:gd name="connsiteY160" fmla="*/ 5987325 h 6184462"/>
                <a:gd name="connsiteX161" fmla="*/ 3495897 w 6191980"/>
                <a:gd name="connsiteY161" fmla="*/ 6017366 h 6184462"/>
                <a:gd name="connsiteX162" fmla="*/ 3439573 w 6191980"/>
                <a:gd name="connsiteY162" fmla="*/ 6047407 h 6184462"/>
                <a:gd name="connsiteX163" fmla="*/ 3383247 w 6191980"/>
                <a:gd name="connsiteY163" fmla="*/ 6081200 h 6184462"/>
                <a:gd name="connsiteX164" fmla="*/ 3328798 w 6191980"/>
                <a:gd name="connsiteY164" fmla="*/ 6113118 h 6184462"/>
                <a:gd name="connsiteX165" fmla="*/ 3270598 w 6191980"/>
                <a:gd name="connsiteY165" fmla="*/ 6141280 h 6184462"/>
                <a:gd name="connsiteX166" fmla="*/ 3214272 w 6191980"/>
                <a:gd name="connsiteY166" fmla="*/ 6163811 h 6184462"/>
                <a:gd name="connsiteX167" fmla="*/ 3156069 w 6191980"/>
                <a:gd name="connsiteY167" fmla="*/ 6178831 h 6184462"/>
                <a:gd name="connsiteX168" fmla="*/ 3095991 w 6191980"/>
                <a:gd name="connsiteY168" fmla="*/ 6184462 h 6184462"/>
                <a:gd name="connsiteX169" fmla="*/ 3035911 w 6191980"/>
                <a:gd name="connsiteY169" fmla="*/ 6178831 h 6184462"/>
                <a:gd name="connsiteX170" fmla="*/ 2977708 w 6191980"/>
                <a:gd name="connsiteY170" fmla="*/ 6163811 h 6184462"/>
                <a:gd name="connsiteX171" fmla="*/ 2921385 w 6191980"/>
                <a:gd name="connsiteY171" fmla="*/ 6141280 h 6184462"/>
                <a:gd name="connsiteX172" fmla="*/ 2863182 w 6191980"/>
                <a:gd name="connsiteY172" fmla="*/ 6113118 h 6184462"/>
                <a:gd name="connsiteX173" fmla="*/ 2808733 w 6191980"/>
                <a:gd name="connsiteY173" fmla="*/ 6081200 h 6184462"/>
                <a:gd name="connsiteX174" fmla="*/ 2752409 w 6191980"/>
                <a:gd name="connsiteY174" fmla="*/ 6047407 h 6184462"/>
                <a:gd name="connsiteX175" fmla="*/ 2696083 w 6191980"/>
                <a:gd name="connsiteY175" fmla="*/ 6017366 h 6184462"/>
                <a:gd name="connsiteX176" fmla="*/ 2639760 w 6191980"/>
                <a:gd name="connsiteY176" fmla="*/ 5987325 h 6184462"/>
                <a:gd name="connsiteX177" fmla="*/ 2583436 w 6191980"/>
                <a:gd name="connsiteY177" fmla="*/ 5964797 h 6184462"/>
                <a:gd name="connsiteX178" fmla="*/ 2525233 w 6191980"/>
                <a:gd name="connsiteY178" fmla="*/ 5949776 h 6184462"/>
                <a:gd name="connsiteX179" fmla="*/ 2467030 w 6191980"/>
                <a:gd name="connsiteY179" fmla="*/ 5942266 h 6184462"/>
                <a:gd name="connsiteX180" fmla="*/ 2405071 w 6191980"/>
                <a:gd name="connsiteY180" fmla="*/ 5942266 h 6184462"/>
                <a:gd name="connsiteX181" fmla="*/ 2341237 w 6191980"/>
                <a:gd name="connsiteY181" fmla="*/ 5946022 h 6184462"/>
                <a:gd name="connsiteX182" fmla="*/ 2277403 w 6191980"/>
                <a:gd name="connsiteY182" fmla="*/ 5953530 h 6184462"/>
                <a:gd name="connsiteX183" fmla="*/ 2213567 w 6191980"/>
                <a:gd name="connsiteY183" fmla="*/ 5962919 h 6184462"/>
                <a:gd name="connsiteX184" fmla="*/ 2149731 w 6191980"/>
                <a:gd name="connsiteY184" fmla="*/ 5970428 h 6184462"/>
                <a:gd name="connsiteX185" fmla="*/ 2085897 w 6191980"/>
                <a:gd name="connsiteY185" fmla="*/ 5976061 h 6184462"/>
                <a:gd name="connsiteX186" fmla="*/ 2025819 w 6191980"/>
                <a:gd name="connsiteY186" fmla="*/ 5974184 h 6184462"/>
                <a:gd name="connsiteX187" fmla="*/ 1967617 w 6191980"/>
                <a:gd name="connsiteY187" fmla="*/ 5966674 h 6184462"/>
                <a:gd name="connsiteX188" fmla="*/ 1911291 w 6191980"/>
                <a:gd name="connsiteY188" fmla="*/ 5949776 h 6184462"/>
                <a:gd name="connsiteX189" fmla="*/ 1864354 w 6191980"/>
                <a:gd name="connsiteY189" fmla="*/ 5925368 h 6184462"/>
                <a:gd name="connsiteX190" fmla="*/ 1819293 w 6191980"/>
                <a:gd name="connsiteY190" fmla="*/ 5893450 h 6184462"/>
                <a:gd name="connsiteX191" fmla="*/ 1779867 w 6191980"/>
                <a:gd name="connsiteY191" fmla="*/ 5855901 h 6184462"/>
                <a:gd name="connsiteX192" fmla="*/ 1740438 w 6191980"/>
                <a:gd name="connsiteY192" fmla="*/ 5812719 h 6184462"/>
                <a:gd name="connsiteX193" fmla="*/ 1704766 w 6191980"/>
                <a:gd name="connsiteY193" fmla="*/ 5767659 h 6184462"/>
                <a:gd name="connsiteX194" fmla="*/ 1669094 w 6191980"/>
                <a:gd name="connsiteY194" fmla="*/ 5720721 h 6184462"/>
                <a:gd name="connsiteX195" fmla="*/ 1633422 w 6191980"/>
                <a:gd name="connsiteY195" fmla="*/ 5673785 h 6184462"/>
                <a:gd name="connsiteX196" fmla="*/ 1597750 w 6191980"/>
                <a:gd name="connsiteY196" fmla="*/ 5628725 h 6184462"/>
                <a:gd name="connsiteX197" fmla="*/ 1560199 w 6191980"/>
                <a:gd name="connsiteY197" fmla="*/ 5585543 h 6184462"/>
                <a:gd name="connsiteX198" fmla="*/ 1517016 w 6191980"/>
                <a:gd name="connsiteY198" fmla="*/ 5547992 h 6184462"/>
                <a:gd name="connsiteX199" fmla="*/ 1475711 w 6191980"/>
                <a:gd name="connsiteY199" fmla="*/ 5514197 h 6184462"/>
                <a:gd name="connsiteX200" fmla="*/ 1428774 w 6191980"/>
                <a:gd name="connsiteY200" fmla="*/ 5487914 h 6184462"/>
                <a:gd name="connsiteX201" fmla="*/ 1378082 w 6191980"/>
                <a:gd name="connsiteY201" fmla="*/ 5465383 h 6184462"/>
                <a:gd name="connsiteX202" fmla="*/ 1323635 w 6191980"/>
                <a:gd name="connsiteY202" fmla="*/ 5446609 h 6184462"/>
                <a:gd name="connsiteX203" fmla="*/ 1267309 w 6191980"/>
                <a:gd name="connsiteY203" fmla="*/ 5429711 h 6184462"/>
                <a:gd name="connsiteX204" fmla="*/ 1210986 w 6191980"/>
                <a:gd name="connsiteY204" fmla="*/ 5414691 h 6184462"/>
                <a:gd name="connsiteX205" fmla="*/ 1152783 w 6191980"/>
                <a:gd name="connsiteY205" fmla="*/ 5399670 h 6184462"/>
                <a:gd name="connsiteX206" fmla="*/ 1098336 w 6191980"/>
                <a:gd name="connsiteY206" fmla="*/ 5382773 h 6184462"/>
                <a:gd name="connsiteX207" fmla="*/ 1043887 w 6191980"/>
                <a:gd name="connsiteY207" fmla="*/ 5363998 h 6184462"/>
                <a:gd name="connsiteX208" fmla="*/ 993197 w 6191980"/>
                <a:gd name="connsiteY208" fmla="*/ 5341467 h 6184462"/>
                <a:gd name="connsiteX209" fmla="*/ 948135 w 6191980"/>
                <a:gd name="connsiteY209" fmla="*/ 5313305 h 6184462"/>
                <a:gd name="connsiteX210" fmla="*/ 906830 w 6191980"/>
                <a:gd name="connsiteY210" fmla="*/ 5279510 h 6184462"/>
                <a:gd name="connsiteX211" fmla="*/ 873037 w 6191980"/>
                <a:gd name="connsiteY211" fmla="*/ 5238207 h 6184462"/>
                <a:gd name="connsiteX212" fmla="*/ 844875 w 6191980"/>
                <a:gd name="connsiteY212" fmla="*/ 5193146 h 6184462"/>
                <a:gd name="connsiteX213" fmla="*/ 822344 w 6191980"/>
                <a:gd name="connsiteY213" fmla="*/ 5142453 h 6184462"/>
                <a:gd name="connsiteX214" fmla="*/ 803570 w 6191980"/>
                <a:gd name="connsiteY214" fmla="*/ 5088007 h 6184462"/>
                <a:gd name="connsiteX215" fmla="*/ 786672 w 6191980"/>
                <a:gd name="connsiteY215" fmla="*/ 5033560 h 6184462"/>
                <a:gd name="connsiteX216" fmla="*/ 771652 w 6191980"/>
                <a:gd name="connsiteY216" fmla="*/ 4975357 h 6184462"/>
                <a:gd name="connsiteX217" fmla="*/ 756631 w 6191980"/>
                <a:gd name="connsiteY217" fmla="*/ 4919033 h 6184462"/>
                <a:gd name="connsiteX218" fmla="*/ 739734 w 6191980"/>
                <a:gd name="connsiteY218" fmla="*/ 4862708 h 6184462"/>
                <a:gd name="connsiteX219" fmla="*/ 720959 w 6191980"/>
                <a:gd name="connsiteY219" fmla="*/ 4808259 h 6184462"/>
                <a:gd name="connsiteX220" fmla="*/ 698428 w 6191980"/>
                <a:gd name="connsiteY220" fmla="*/ 4757566 h 6184462"/>
                <a:gd name="connsiteX221" fmla="*/ 672143 w 6191980"/>
                <a:gd name="connsiteY221" fmla="*/ 4710630 h 6184462"/>
                <a:gd name="connsiteX222" fmla="*/ 638351 w 6191980"/>
                <a:gd name="connsiteY222" fmla="*/ 4669325 h 6184462"/>
                <a:gd name="connsiteX223" fmla="*/ 600799 w 6191980"/>
                <a:gd name="connsiteY223" fmla="*/ 4626142 h 6184462"/>
                <a:gd name="connsiteX224" fmla="*/ 557617 w 6191980"/>
                <a:gd name="connsiteY224" fmla="*/ 4588593 h 6184462"/>
                <a:gd name="connsiteX225" fmla="*/ 510678 w 6191980"/>
                <a:gd name="connsiteY225" fmla="*/ 4552921 h 6184462"/>
                <a:gd name="connsiteX226" fmla="*/ 463742 w 6191980"/>
                <a:gd name="connsiteY226" fmla="*/ 4517249 h 6184462"/>
                <a:gd name="connsiteX227" fmla="*/ 416805 w 6191980"/>
                <a:gd name="connsiteY227" fmla="*/ 4481577 h 6184462"/>
                <a:gd name="connsiteX228" fmla="*/ 371744 w 6191980"/>
                <a:gd name="connsiteY228" fmla="*/ 4445903 h 6184462"/>
                <a:gd name="connsiteX229" fmla="*/ 328562 w 6191980"/>
                <a:gd name="connsiteY229" fmla="*/ 4406477 h 6184462"/>
                <a:gd name="connsiteX230" fmla="*/ 291012 w 6191980"/>
                <a:gd name="connsiteY230" fmla="*/ 4367050 h 6184462"/>
                <a:gd name="connsiteX231" fmla="*/ 259096 w 6191980"/>
                <a:gd name="connsiteY231" fmla="*/ 4321989 h 6184462"/>
                <a:gd name="connsiteX232" fmla="*/ 234689 w 6191980"/>
                <a:gd name="connsiteY232" fmla="*/ 4275053 h 6184462"/>
                <a:gd name="connsiteX233" fmla="*/ 217791 w 6191980"/>
                <a:gd name="connsiteY233" fmla="*/ 4218729 h 6184462"/>
                <a:gd name="connsiteX234" fmla="*/ 210281 w 6191980"/>
                <a:gd name="connsiteY234" fmla="*/ 4160526 h 6184462"/>
                <a:gd name="connsiteX235" fmla="*/ 208402 w 6191980"/>
                <a:gd name="connsiteY235" fmla="*/ 4100444 h 6184462"/>
                <a:gd name="connsiteX236" fmla="*/ 214035 w 6191980"/>
                <a:gd name="connsiteY236" fmla="*/ 4036610 h 6184462"/>
                <a:gd name="connsiteX237" fmla="*/ 221545 w 6191980"/>
                <a:gd name="connsiteY237" fmla="*/ 3972776 h 6184462"/>
                <a:gd name="connsiteX238" fmla="*/ 230932 w 6191980"/>
                <a:gd name="connsiteY238" fmla="*/ 3908940 h 6184462"/>
                <a:gd name="connsiteX239" fmla="*/ 238443 w 6191980"/>
                <a:gd name="connsiteY239" fmla="*/ 3845106 h 6184462"/>
                <a:gd name="connsiteX240" fmla="*/ 242199 w 6191980"/>
                <a:gd name="connsiteY240" fmla="*/ 3781272 h 6184462"/>
                <a:gd name="connsiteX241" fmla="*/ 242199 w 6191980"/>
                <a:gd name="connsiteY241" fmla="*/ 3719313 h 6184462"/>
                <a:gd name="connsiteX242" fmla="*/ 234689 w 6191980"/>
                <a:gd name="connsiteY242" fmla="*/ 3661113 h 6184462"/>
                <a:gd name="connsiteX243" fmla="*/ 219668 w 6191980"/>
                <a:gd name="connsiteY243" fmla="*/ 3602910 h 6184462"/>
                <a:gd name="connsiteX244" fmla="*/ 197138 w 6191980"/>
                <a:gd name="connsiteY244" fmla="*/ 3548461 h 6184462"/>
                <a:gd name="connsiteX245" fmla="*/ 168976 w 6191980"/>
                <a:gd name="connsiteY245" fmla="*/ 3492137 h 6184462"/>
                <a:gd name="connsiteX246" fmla="*/ 137057 w 6191980"/>
                <a:gd name="connsiteY246" fmla="*/ 3435814 h 6184462"/>
                <a:gd name="connsiteX247" fmla="*/ 103264 w 6191980"/>
                <a:gd name="connsiteY247" fmla="*/ 3379488 h 6184462"/>
                <a:gd name="connsiteX248" fmla="*/ 71346 w 6191980"/>
                <a:gd name="connsiteY248" fmla="*/ 3325039 h 6184462"/>
                <a:gd name="connsiteX249" fmla="*/ 43182 w 6191980"/>
                <a:gd name="connsiteY249" fmla="*/ 3266839 h 6184462"/>
                <a:gd name="connsiteX250" fmla="*/ 20654 w 6191980"/>
                <a:gd name="connsiteY250" fmla="*/ 3210513 h 6184462"/>
                <a:gd name="connsiteX251" fmla="*/ 5634 w 6191980"/>
                <a:gd name="connsiteY251" fmla="*/ 3152310 h 6184462"/>
                <a:gd name="connsiteX252" fmla="*/ 0 w 6191980"/>
                <a:gd name="connsiteY252" fmla="*/ 3092230 h 6184462"/>
                <a:gd name="connsiteX253" fmla="*/ 5634 w 6191980"/>
                <a:gd name="connsiteY253" fmla="*/ 3032152 h 6184462"/>
                <a:gd name="connsiteX254" fmla="*/ 20654 w 6191980"/>
                <a:gd name="connsiteY254" fmla="*/ 2973950 h 6184462"/>
                <a:gd name="connsiteX255" fmla="*/ 43182 w 6191980"/>
                <a:gd name="connsiteY255" fmla="*/ 2917624 h 6184462"/>
                <a:gd name="connsiteX256" fmla="*/ 71346 w 6191980"/>
                <a:gd name="connsiteY256" fmla="*/ 2859423 h 6184462"/>
                <a:gd name="connsiteX257" fmla="*/ 103264 w 6191980"/>
                <a:gd name="connsiteY257" fmla="*/ 2804974 h 6184462"/>
                <a:gd name="connsiteX258" fmla="*/ 137057 w 6191980"/>
                <a:gd name="connsiteY258" fmla="*/ 2748651 h 6184462"/>
                <a:gd name="connsiteX259" fmla="*/ 168976 w 6191980"/>
                <a:gd name="connsiteY259" fmla="*/ 2692325 h 6184462"/>
                <a:gd name="connsiteX260" fmla="*/ 197138 w 6191980"/>
                <a:gd name="connsiteY260" fmla="*/ 2636001 h 6184462"/>
                <a:gd name="connsiteX261" fmla="*/ 219668 w 6191980"/>
                <a:gd name="connsiteY261" fmla="*/ 2581552 h 6184462"/>
                <a:gd name="connsiteX262" fmla="*/ 234689 w 6191980"/>
                <a:gd name="connsiteY262" fmla="*/ 2523350 h 6184462"/>
                <a:gd name="connsiteX263" fmla="*/ 242199 w 6191980"/>
                <a:gd name="connsiteY263" fmla="*/ 2465149 h 6184462"/>
                <a:gd name="connsiteX264" fmla="*/ 242199 w 6191980"/>
                <a:gd name="connsiteY264" fmla="*/ 2403192 h 6184462"/>
                <a:gd name="connsiteX265" fmla="*/ 238443 w 6191980"/>
                <a:gd name="connsiteY265" fmla="*/ 2339356 h 6184462"/>
                <a:gd name="connsiteX266" fmla="*/ 230932 w 6191980"/>
                <a:gd name="connsiteY266" fmla="*/ 2275522 h 6184462"/>
                <a:gd name="connsiteX267" fmla="*/ 221545 w 6191980"/>
                <a:gd name="connsiteY267" fmla="*/ 2211686 h 6184462"/>
                <a:gd name="connsiteX268" fmla="*/ 214035 w 6191980"/>
                <a:gd name="connsiteY268" fmla="*/ 2147852 h 6184462"/>
                <a:gd name="connsiteX269" fmla="*/ 208402 w 6191980"/>
                <a:gd name="connsiteY269" fmla="*/ 2084018 h 6184462"/>
                <a:gd name="connsiteX270" fmla="*/ 210281 w 6191980"/>
                <a:gd name="connsiteY270" fmla="*/ 2023938 h 6184462"/>
                <a:gd name="connsiteX271" fmla="*/ 217791 w 6191980"/>
                <a:gd name="connsiteY271" fmla="*/ 1965736 h 6184462"/>
                <a:gd name="connsiteX272" fmla="*/ 234689 w 6191980"/>
                <a:gd name="connsiteY272" fmla="*/ 1909410 h 6184462"/>
                <a:gd name="connsiteX273" fmla="*/ 259096 w 6191980"/>
                <a:gd name="connsiteY273" fmla="*/ 1862474 h 6184462"/>
                <a:gd name="connsiteX274" fmla="*/ 291012 w 6191980"/>
                <a:gd name="connsiteY274" fmla="*/ 1817414 h 6184462"/>
                <a:gd name="connsiteX275" fmla="*/ 328562 w 6191980"/>
                <a:gd name="connsiteY275" fmla="*/ 1777986 h 6184462"/>
                <a:gd name="connsiteX276" fmla="*/ 371744 w 6191980"/>
                <a:gd name="connsiteY276" fmla="*/ 1738560 h 6184462"/>
                <a:gd name="connsiteX277" fmla="*/ 416805 w 6191980"/>
                <a:gd name="connsiteY277" fmla="*/ 1702885 h 6184462"/>
                <a:gd name="connsiteX278" fmla="*/ 463742 w 6191980"/>
                <a:gd name="connsiteY278" fmla="*/ 1667213 h 6184462"/>
                <a:gd name="connsiteX279" fmla="*/ 510678 w 6191980"/>
                <a:gd name="connsiteY279" fmla="*/ 1631541 h 6184462"/>
                <a:gd name="connsiteX280" fmla="*/ 557617 w 6191980"/>
                <a:gd name="connsiteY280" fmla="*/ 1595869 h 6184462"/>
                <a:gd name="connsiteX281" fmla="*/ 600799 w 6191980"/>
                <a:gd name="connsiteY281" fmla="*/ 1558320 h 6184462"/>
                <a:gd name="connsiteX282" fmla="*/ 638351 w 6191980"/>
                <a:gd name="connsiteY282" fmla="*/ 1515138 h 6184462"/>
                <a:gd name="connsiteX283" fmla="*/ 672143 w 6191980"/>
                <a:gd name="connsiteY283" fmla="*/ 1473832 h 6184462"/>
                <a:gd name="connsiteX284" fmla="*/ 698428 w 6191980"/>
                <a:gd name="connsiteY284" fmla="*/ 1426896 h 6184462"/>
                <a:gd name="connsiteX285" fmla="*/ 720959 w 6191980"/>
                <a:gd name="connsiteY285" fmla="*/ 1376203 h 6184462"/>
                <a:gd name="connsiteX286" fmla="*/ 739734 w 6191980"/>
                <a:gd name="connsiteY286" fmla="*/ 1321755 h 6184462"/>
                <a:gd name="connsiteX287" fmla="*/ 756631 w 6191980"/>
                <a:gd name="connsiteY287" fmla="*/ 1265429 h 6184462"/>
                <a:gd name="connsiteX288" fmla="*/ 771652 w 6191980"/>
                <a:gd name="connsiteY288" fmla="*/ 1209105 h 6184462"/>
                <a:gd name="connsiteX289" fmla="*/ 786672 w 6191980"/>
                <a:gd name="connsiteY289" fmla="*/ 1150903 h 6184462"/>
                <a:gd name="connsiteX290" fmla="*/ 803570 w 6191980"/>
                <a:gd name="connsiteY290" fmla="*/ 1096456 h 6184462"/>
                <a:gd name="connsiteX291" fmla="*/ 822344 w 6191980"/>
                <a:gd name="connsiteY291" fmla="*/ 1042007 h 6184462"/>
                <a:gd name="connsiteX292" fmla="*/ 844875 w 6191980"/>
                <a:gd name="connsiteY292" fmla="*/ 991317 h 6184462"/>
                <a:gd name="connsiteX293" fmla="*/ 873037 w 6191980"/>
                <a:gd name="connsiteY293" fmla="*/ 946257 h 6184462"/>
                <a:gd name="connsiteX294" fmla="*/ 906830 w 6191980"/>
                <a:gd name="connsiteY294" fmla="*/ 904952 h 6184462"/>
                <a:gd name="connsiteX295" fmla="*/ 948135 w 6191980"/>
                <a:gd name="connsiteY295" fmla="*/ 871157 h 6184462"/>
                <a:gd name="connsiteX296" fmla="*/ 993197 w 6191980"/>
                <a:gd name="connsiteY296" fmla="*/ 842995 h 6184462"/>
                <a:gd name="connsiteX297" fmla="*/ 1043887 w 6191980"/>
                <a:gd name="connsiteY297" fmla="*/ 820464 h 6184462"/>
                <a:gd name="connsiteX298" fmla="*/ 1098336 w 6191980"/>
                <a:gd name="connsiteY298" fmla="*/ 801690 h 6184462"/>
                <a:gd name="connsiteX299" fmla="*/ 1152783 w 6191980"/>
                <a:gd name="connsiteY299" fmla="*/ 784792 h 6184462"/>
                <a:gd name="connsiteX300" fmla="*/ 1210986 w 6191980"/>
                <a:gd name="connsiteY300" fmla="*/ 769772 h 6184462"/>
                <a:gd name="connsiteX301" fmla="*/ 1267309 w 6191980"/>
                <a:gd name="connsiteY301" fmla="*/ 754751 h 6184462"/>
                <a:gd name="connsiteX302" fmla="*/ 1323635 w 6191980"/>
                <a:gd name="connsiteY302" fmla="*/ 737854 h 6184462"/>
                <a:gd name="connsiteX303" fmla="*/ 1378082 w 6191980"/>
                <a:gd name="connsiteY303" fmla="*/ 719079 h 6184462"/>
                <a:gd name="connsiteX304" fmla="*/ 1428774 w 6191980"/>
                <a:gd name="connsiteY304" fmla="*/ 696549 h 6184462"/>
                <a:gd name="connsiteX305" fmla="*/ 1475711 w 6191980"/>
                <a:gd name="connsiteY305" fmla="*/ 670266 h 6184462"/>
                <a:gd name="connsiteX306" fmla="*/ 1517016 w 6191980"/>
                <a:gd name="connsiteY306" fmla="*/ 636471 h 6184462"/>
                <a:gd name="connsiteX307" fmla="*/ 1560199 w 6191980"/>
                <a:gd name="connsiteY307" fmla="*/ 598919 h 6184462"/>
                <a:gd name="connsiteX308" fmla="*/ 1597750 w 6191980"/>
                <a:gd name="connsiteY308" fmla="*/ 555737 h 6184462"/>
                <a:gd name="connsiteX309" fmla="*/ 1633422 w 6191980"/>
                <a:gd name="connsiteY309" fmla="*/ 510678 h 6184462"/>
                <a:gd name="connsiteX310" fmla="*/ 1669094 w 6191980"/>
                <a:gd name="connsiteY310" fmla="*/ 463741 h 6184462"/>
                <a:gd name="connsiteX311" fmla="*/ 1704766 w 6191980"/>
                <a:gd name="connsiteY311" fmla="*/ 416803 h 6184462"/>
                <a:gd name="connsiteX312" fmla="*/ 1740438 w 6191980"/>
                <a:gd name="connsiteY312" fmla="*/ 371743 h 6184462"/>
                <a:gd name="connsiteX313" fmla="*/ 1779867 w 6191980"/>
                <a:gd name="connsiteY313" fmla="*/ 328561 h 6184462"/>
                <a:gd name="connsiteX314" fmla="*/ 1819293 w 6191980"/>
                <a:gd name="connsiteY314" fmla="*/ 291012 h 6184462"/>
                <a:gd name="connsiteX315" fmla="*/ 1864354 w 6191980"/>
                <a:gd name="connsiteY315" fmla="*/ 259094 h 6184462"/>
                <a:gd name="connsiteX316" fmla="*/ 1911291 w 6191980"/>
                <a:gd name="connsiteY316" fmla="*/ 234686 h 6184462"/>
                <a:gd name="connsiteX317" fmla="*/ 1967617 w 6191980"/>
                <a:gd name="connsiteY317" fmla="*/ 217789 h 6184462"/>
                <a:gd name="connsiteX318" fmla="*/ 2025819 w 6191980"/>
                <a:gd name="connsiteY318" fmla="*/ 210279 h 6184462"/>
                <a:gd name="connsiteX319" fmla="*/ 2085897 w 6191980"/>
                <a:gd name="connsiteY319" fmla="*/ 208401 h 6184462"/>
                <a:gd name="connsiteX320" fmla="*/ 2149731 w 6191980"/>
                <a:gd name="connsiteY320" fmla="*/ 214035 h 6184462"/>
                <a:gd name="connsiteX321" fmla="*/ 2213567 w 6191980"/>
                <a:gd name="connsiteY321" fmla="*/ 221545 h 6184462"/>
                <a:gd name="connsiteX322" fmla="*/ 2277403 w 6191980"/>
                <a:gd name="connsiteY322" fmla="*/ 230932 h 6184462"/>
                <a:gd name="connsiteX323" fmla="*/ 2341237 w 6191980"/>
                <a:gd name="connsiteY323" fmla="*/ 238443 h 6184462"/>
                <a:gd name="connsiteX324" fmla="*/ 2405071 w 6191980"/>
                <a:gd name="connsiteY324" fmla="*/ 242197 h 6184462"/>
                <a:gd name="connsiteX325" fmla="*/ 2467030 w 6191980"/>
                <a:gd name="connsiteY325" fmla="*/ 242197 h 6184462"/>
                <a:gd name="connsiteX326" fmla="*/ 2525233 w 6191980"/>
                <a:gd name="connsiteY326" fmla="*/ 234686 h 6184462"/>
                <a:gd name="connsiteX327" fmla="*/ 2583436 w 6191980"/>
                <a:gd name="connsiteY327" fmla="*/ 219666 h 6184462"/>
                <a:gd name="connsiteX328" fmla="*/ 2639760 w 6191980"/>
                <a:gd name="connsiteY328" fmla="*/ 197137 h 6184462"/>
                <a:gd name="connsiteX329" fmla="*/ 2696083 w 6191980"/>
                <a:gd name="connsiteY329" fmla="*/ 167096 h 6184462"/>
                <a:gd name="connsiteX330" fmla="*/ 2752409 w 6191980"/>
                <a:gd name="connsiteY330" fmla="*/ 137057 h 6184462"/>
                <a:gd name="connsiteX331" fmla="*/ 2808733 w 6191980"/>
                <a:gd name="connsiteY331" fmla="*/ 103262 h 6184462"/>
                <a:gd name="connsiteX332" fmla="*/ 2863182 w 6191980"/>
                <a:gd name="connsiteY332" fmla="*/ 71344 h 6184462"/>
                <a:gd name="connsiteX333" fmla="*/ 2921385 w 6191980"/>
                <a:gd name="connsiteY333" fmla="*/ 43182 h 6184462"/>
                <a:gd name="connsiteX334" fmla="*/ 2977708 w 6191980"/>
                <a:gd name="connsiteY334" fmla="*/ 20652 h 6184462"/>
                <a:gd name="connsiteX335" fmla="*/ 3035911 w 6191980"/>
                <a:gd name="connsiteY335" fmla="*/ 5631 h 6184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</a:cxnLst>
              <a:rect l="l" t="t" r="r" b="b"/>
              <a:pathLst>
                <a:path w="6191980" h="6184462">
                  <a:moveTo>
                    <a:pt x="3095991" y="0"/>
                  </a:moveTo>
                  <a:lnTo>
                    <a:pt x="3156069" y="5631"/>
                  </a:lnTo>
                  <a:lnTo>
                    <a:pt x="3214272" y="20652"/>
                  </a:lnTo>
                  <a:lnTo>
                    <a:pt x="3270598" y="43182"/>
                  </a:lnTo>
                  <a:lnTo>
                    <a:pt x="3328798" y="71344"/>
                  </a:lnTo>
                  <a:lnTo>
                    <a:pt x="3383247" y="103262"/>
                  </a:lnTo>
                  <a:lnTo>
                    <a:pt x="3439573" y="137057"/>
                  </a:lnTo>
                  <a:lnTo>
                    <a:pt x="3495897" y="167096"/>
                  </a:lnTo>
                  <a:lnTo>
                    <a:pt x="3552221" y="197137"/>
                  </a:lnTo>
                  <a:lnTo>
                    <a:pt x="3606669" y="219666"/>
                  </a:lnTo>
                  <a:lnTo>
                    <a:pt x="3666749" y="234686"/>
                  </a:lnTo>
                  <a:lnTo>
                    <a:pt x="3724950" y="242197"/>
                  </a:lnTo>
                  <a:lnTo>
                    <a:pt x="3786907" y="242197"/>
                  </a:lnTo>
                  <a:lnTo>
                    <a:pt x="3850743" y="238443"/>
                  </a:lnTo>
                  <a:lnTo>
                    <a:pt x="3914577" y="230932"/>
                  </a:lnTo>
                  <a:lnTo>
                    <a:pt x="3978413" y="221545"/>
                  </a:lnTo>
                  <a:lnTo>
                    <a:pt x="4042247" y="214035"/>
                  </a:lnTo>
                  <a:lnTo>
                    <a:pt x="4106083" y="208401"/>
                  </a:lnTo>
                  <a:lnTo>
                    <a:pt x="4166161" y="210279"/>
                  </a:lnTo>
                  <a:lnTo>
                    <a:pt x="4224364" y="217789"/>
                  </a:lnTo>
                  <a:lnTo>
                    <a:pt x="4280690" y="234686"/>
                  </a:lnTo>
                  <a:lnTo>
                    <a:pt x="4327628" y="259094"/>
                  </a:lnTo>
                  <a:lnTo>
                    <a:pt x="4372686" y="291012"/>
                  </a:lnTo>
                  <a:lnTo>
                    <a:pt x="4412114" y="328561"/>
                  </a:lnTo>
                  <a:lnTo>
                    <a:pt x="4451542" y="371743"/>
                  </a:lnTo>
                  <a:lnTo>
                    <a:pt x="4487214" y="416803"/>
                  </a:lnTo>
                  <a:lnTo>
                    <a:pt x="4522886" y="463741"/>
                  </a:lnTo>
                  <a:lnTo>
                    <a:pt x="4558559" y="510678"/>
                  </a:lnTo>
                  <a:lnTo>
                    <a:pt x="4594231" y="555737"/>
                  </a:lnTo>
                  <a:lnTo>
                    <a:pt x="4631782" y="598919"/>
                  </a:lnTo>
                  <a:lnTo>
                    <a:pt x="4674964" y="636471"/>
                  </a:lnTo>
                  <a:lnTo>
                    <a:pt x="4716270" y="670266"/>
                  </a:lnTo>
                  <a:lnTo>
                    <a:pt x="4763206" y="696549"/>
                  </a:lnTo>
                  <a:lnTo>
                    <a:pt x="4813899" y="719079"/>
                  </a:lnTo>
                  <a:lnTo>
                    <a:pt x="4868345" y="737854"/>
                  </a:lnTo>
                  <a:lnTo>
                    <a:pt x="4924669" y="754751"/>
                  </a:lnTo>
                  <a:lnTo>
                    <a:pt x="4980995" y="769772"/>
                  </a:lnTo>
                  <a:lnTo>
                    <a:pt x="5039198" y="784792"/>
                  </a:lnTo>
                  <a:lnTo>
                    <a:pt x="5093644" y="801690"/>
                  </a:lnTo>
                  <a:lnTo>
                    <a:pt x="5148091" y="820464"/>
                  </a:lnTo>
                  <a:lnTo>
                    <a:pt x="5198784" y="842995"/>
                  </a:lnTo>
                  <a:lnTo>
                    <a:pt x="5243845" y="871157"/>
                  </a:lnTo>
                  <a:lnTo>
                    <a:pt x="5285151" y="904952"/>
                  </a:lnTo>
                  <a:lnTo>
                    <a:pt x="5318944" y="946257"/>
                  </a:lnTo>
                  <a:lnTo>
                    <a:pt x="5347108" y="991317"/>
                  </a:lnTo>
                  <a:lnTo>
                    <a:pt x="5369636" y="1042007"/>
                  </a:lnTo>
                  <a:lnTo>
                    <a:pt x="5388410" y="1096456"/>
                  </a:lnTo>
                  <a:lnTo>
                    <a:pt x="5405308" y="1150903"/>
                  </a:lnTo>
                  <a:lnTo>
                    <a:pt x="5420328" y="1209105"/>
                  </a:lnTo>
                  <a:lnTo>
                    <a:pt x="5435349" y="1265429"/>
                  </a:lnTo>
                  <a:lnTo>
                    <a:pt x="5452246" y="1321755"/>
                  </a:lnTo>
                  <a:lnTo>
                    <a:pt x="5471021" y="1376203"/>
                  </a:lnTo>
                  <a:lnTo>
                    <a:pt x="5493550" y="1426896"/>
                  </a:lnTo>
                  <a:lnTo>
                    <a:pt x="5519836" y="1473832"/>
                  </a:lnTo>
                  <a:lnTo>
                    <a:pt x="5553632" y="1515138"/>
                  </a:lnTo>
                  <a:lnTo>
                    <a:pt x="5591181" y="1558320"/>
                  </a:lnTo>
                  <a:lnTo>
                    <a:pt x="5634364" y="1595869"/>
                  </a:lnTo>
                  <a:lnTo>
                    <a:pt x="5679425" y="1631541"/>
                  </a:lnTo>
                  <a:lnTo>
                    <a:pt x="5728238" y="1667213"/>
                  </a:lnTo>
                  <a:lnTo>
                    <a:pt x="5775175" y="1702885"/>
                  </a:lnTo>
                  <a:lnTo>
                    <a:pt x="5820236" y="1738560"/>
                  </a:lnTo>
                  <a:lnTo>
                    <a:pt x="5863416" y="1777986"/>
                  </a:lnTo>
                  <a:lnTo>
                    <a:pt x="5900968" y="1817414"/>
                  </a:lnTo>
                  <a:lnTo>
                    <a:pt x="5932886" y="1862474"/>
                  </a:lnTo>
                  <a:lnTo>
                    <a:pt x="5957294" y="1909410"/>
                  </a:lnTo>
                  <a:lnTo>
                    <a:pt x="5974191" y="1965736"/>
                  </a:lnTo>
                  <a:lnTo>
                    <a:pt x="5981700" y="2023938"/>
                  </a:lnTo>
                  <a:lnTo>
                    <a:pt x="5983578" y="2084018"/>
                  </a:lnTo>
                  <a:lnTo>
                    <a:pt x="5977945" y="2147852"/>
                  </a:lnTo>
                  <a:lnTo>
                    <a:pt x="5970435" y="2211686"/>
                  </a:lnTo>
                  <a:lnTo>
                    <a:pt x="5961048" y="2275522"/>
                  </a:lnTo>
                  <a:lnTo>
                    <a:pt x="5953538" y="2339356"/>
                  </a:lnTo>
                  <a:lnTo>
                    <a:pt x="5949784" y="2403192"/>
                  </a:lnTo>
                  <a:lnTo>
                    <a:pt x="5949784" y="2465149"/>
                  </a:lnTo>
                  <a:lnTo>
                    <a:pt x="5957294" y="2523350"/>
                  </a:lnTo>
                  <a:lnTo>
                    <a:pt x="5972312" y="2581552"/>
                  </a:lnTo>
                  <a:lnTo>
                    <a:pt x="5994843" y="2636001"/>
                  </a:lnTo>
                  <a:lnTo>
                    <a:pt x="6024884" y="2692325"/>
                  </a:lnTo>
                  <a:lnTo>
                    <a:pt x="6054922" y="2748651"/>
                  </a:lnTo>
                  <a:lnTo>
                    <a:pt x="6088718" y="2804974"/>
                  </a:lnTo>
                  <a:lnTo>
                    <a:pt x="6120634" y="2859423"/>
                  </a:lnTo>
                  <a:lnTo>
                    <a:pt x="6148798" y="2917624"/>
                  </a:lnTo>
                  <a:lnTo>
                    <a:pt x="6171326" y="2973950"/>
                  </a:lnTo>
                  <a:lnTo>
                    <a:pt x="6186347" y="3032152"/>
                  </a:lnTo>
                  <a:lnTo>
                    <a:pt x="6191980" y="3092230"/>
                  </a:lnTo>
                  <a:lnTo>
                    <a:pt x="6186347" y="3152310"/>
                  </a:lnTo>
                  <a:lnTo>
                    <a:pt x="6171326" y="3210513"/>
                  </a:lnTo>
                  <a:lnTo>
                    <a:pt x="6148798" y="3266839"/>
                  </a:lnTo>
                  <a:lnTo>
                    <a:pt x="6120634" y="3325039"/>
                  </a:lnTo>
                  <a:lnTo>
                    <a:pt x="6088718" y="3379488"/>
                  </a:lnTo>
                  <a:lnTo>
                    <a:pt x="6054922" y="3435814"/>
                  </a:lnTo>
                  <a:lnTo>
                    <a:pt x="6024884" y="3492137"/>
                  </a:lnTo>
                  <a:lnTo>
                    <a:pt x="5994843" y="3548461"/>
                  </a:lnTo>
                  <a:lnTo>
                    <a:pt x="5972312" y="3602910"/>
                  </a:lnTo>
                  <a:lnTo>
                    <a:pt x="5957294" y="3661113"/>
                  </a:lnTo>
                  <a:lnTo>
                    <a:pt x="5949784" y="3719313"/>
                  </a:lnTo>
                  <a:lnTo>
                    <a:pt x="5949784" y="3781272"/>
                  </a:lnTo>
                  <a:lnTo>
                    <a:pt x="5953538" y="3845106"/>
                  </a:lnTo>
                  <a:lnTo>
                    <a:pt x="5961048" y="3908940"/>
                  </a:lnTo>
                  <a:lnTo>
                    <a:pt x="5970435" y="3972776"/>
                  </a:lnTo>
                  <a:lnTo>
                    <a:pt x="5977945" y="4036610"/>
                  </a:lnTo>
                  <a:lnTo>
                    <a:pt x="5983578" y="4100444"/>
                  </a:lnTo>
                  <a:lnTo>
                    <a:pt x="5981700" y="4160526"/>
                  </a:lnTo>
                  <a:lnTo>
                    <a:pt x="5974191" y="4218729"/>
                  </a:lnTo>
                  <a:lnTo>
                    <a:pt x="5957294" y="4275053"/>
                  </a:lnTo>
                  <a:lnTo>
                    <a:pt x="5932886" y="4321989"/>
                  </a:lnTo>
                  <a:lnTo>
                    <a:pt x="5900968" y="4367050"/>
                  </a:lnTo>
                  <a:lnTo>
                    <a:pt x="5863416" y="4406477"/>
                  </a:lnTo>
                  <a:lnTo>
                    <a:pt x="5820236" y="4445903"/>
                  </a:lnTo>
                  <a:lnTo>
                    <a:pt x="5775175" y="4481577"/>
                  </a:lnTo>
                  <a:lnTo>
                    <a:pt x="5728238" y="4517249"/>
                  </a:lnTo>
                  <a:lnTo>
                    <a:pt x="5679425" y="4552921"/>
                  </a:lnTo>
                  <a:lnTo>
                    <a:pt x="5634364" y="4588593"/>
                  </a:lnTo>
                  <a:lnTo>
                    <a:pt x="5591181" y="4626142"/>
                  </a:lnTo>
                  <a:lnTo>
                    <a:pt x="5553632" y="4669325"/>
                  </a:lnTo>
                  <a:lnTo>
                    <a:pt x="5519836" y="4710630"/>
                  </a:lnTo>
                  <a:lnTo>
                    <a:pt x="5493550" y="4757566"/>
                  </a:lnTo>
                  <a:lnTo>
                    <a:pt x="5471021" y="4808259"/>
                  </a:lnTo>
                  <a:lnTo>
                    <a:pt x="5452246" y="4862708"/>
                  </a:lnTo>
                  <a:lnTo>
                    <a:pt x="5435349" y="4919033"/>
                  </a:lnTo>
                  <a:lnTo>
                    <a:pt x="5420328" y="4975357"/>
                  </a:lnTo>
                  <a:lnTo>
                    <a:pt x="5405308" y="5033560"/>
                  </a:lnTo>
                  <a:lnTo>
                    <a:pt x="5388410" y="5088007"/>
                  </a:lnTo>
                  <a:lnTo>
                    <a:pt x="5369636" y="5142453"/>
                  </a:lnTo>
                  <a:lnTo>
                    <a:pt x="5347108" y="5193146"/>
                  </a:lnTo>
                  <a:lnTo>
                    <a:pt x="5318944" y="5238207"/>
                  </a:lnTo>
                  <a:lnTo>
                    <a:pt x="5285151" y="5279510"/>
                  </a:lnTo>
                  <a:lnTo>
                    <a:pt x="5243845" y="5313305"/>
                  </a:lnTo>
                  <a:lnTo>
                    <a:pt x="5198784" y="5341467"/>
                  </a:lnTo>
                  <a:lnTo>
                    <a:pt x="5148091" y="5363998"/>
                  </a:lnTo>
                  <a:lnTo>
                    <a:pt x="5093644" y="5382773"/>
                  </a:lnTo>
                  <a:lnTo>
                    <a:pt x="5039198" y="5399670"/>
                  </a:lnTo>
                  <a:lnTo>
                    <a:pt x="4980995" y="5414691"/>
                  </a:lnTo>
                  <a:lnTo>
                    <a:pt x="4924669" y="5429711"/>
                  </a:lnTo>
                  <a:lnTo>
                    <a:pt x="4868345" y="5446609"/>
                  </a:lnTo>
                  <a:lnTo>
                    <a:pt x="4813899" y="5465383"/>
                  </a:lnTo>
                  <a:lnTo>
                    <a:pt x="4763206" y="5487914"/>
                  </a:lnTo>
                  <a:lnTo>
                    <a:pt x="4716270" y="5514197"/>
                  </a:lnTo>
                  <a:lnTo>
                    <a:pt x="4674964" y="5547992"/>
                  </a:lnTo>
                  <a:lnTo>
                    <a:pt x="4631782" y="5585543"/>
                  </a:lnTo>
                  <a:lnTo>
                    <a:pt x="4594231" y="5628725"/>
                  </a:lnTo>
                  <a:lnTo>
                    <a:pt x="4558559" y="5673785"/>
                  </a:lnTo>
                  <a:lnTo>
                    <a:pt x="4522886" y="5720721"/>
                  </a:lnTo>
                  <a:lnTo>
                    <a:pt x="4487214" y="5767659"/>
                  </a:lnTo>
                  <a:lnTo>
                    <a:pt x="4451542" y="5812719"/>
                  </a:lnTo>
                  <a:lnTo>
                    <a:pt x="4412114" y="5855901"/>
                  </a:lnTo>
                  <a:lnTo>
                    <a:pt x="4372686" y="5893450"/>
                  </a:lnTo>
                  <a:lnTo>
                    <a:pt x="4327628" y="5925368"/>
                  </a:lnTo>
                  <a:lnTo>
                    <a:pt x="4280690" y="5949776"/>
                  </a:lnTo>
                  <a:lnTo>
                    <a:pt x="4224364" y="5966674"/>
                  </a:lnTo>
                  <a:lnTo>
                    <a:pt x="4166161" y="5974184"/>
                  </a:lnTo>
                  <a:lnTo>
                    <a:pt x="4106083" y="5976061"/>
                  </a:lnTo>
                  <a:lnTo>
                    <a:pt x="4042247" y="5970428"/>
                  </a:lnTo>
                  <a:lnTo>
                    <a:pt x="3978413" y="5962919"/>
                  </a:lnTo>
                  <a:lnTo>
                    <a:pt x="3914577" y="5953530"/>
                  </a:lnTo>
                  <a:lnTo>
                    <a:pt x="3850743" y="5946022"/>
                  </a:lnTo>
                  <a:lnTo>
                    <a:pt x="3786907" y="5942266"/>
                  </a:lnTo>
                  <a:lnTo>
                    <a:pt x="3724950" y="5942266"/>
                  </a:lnTo>
                  <a:lnTo>
                    <a:pt x="3666749" y="5949776"/>
                  </a:lnTo>
                  <a:lnTo>
                    <a:pt x="3606669" y="5964797"/>
                  </a:lnTo>
                  <a:lnTo>
                    <a:pt x="3552221" y="5987325"/>
                  </a:lnTo>
                  <a:lnTo>
                    <a:pt x="3495897" y="6017366"/>
                  </a:lnTo>
                  <a:lnTo>
                    <a:pt x="3439573" y="6047407"/>
                  </a:lnTo>
                  <a:lnTo>
                    <a:pt x="3383247" y="6081200"/>
                  </a:lnTo>
                  <a:lnTo>
                    <a:pt x="3328798" y="6113118"/>
                  </a:lnTo>
                  <a:lnTo>
                    <a:pt x="3270598" y="6141280"/>
                  </a:lnTo>
                  <a:lnTo>
                    <a:pt x="3214272" y="6163811"/>
                  </a:lnTo>
                  <a:lnTo>
                    <a:pt x="3156069" y="6178831"/>
                  </a:lnTo>
                  <a:lnTo>
                    <a:pt x="3095991" y="6184462"/>
                  </a:lnTo>
                  <a:lnTo>
                    <a:pt x="3035911" y="6178831"/>
                  </a:lnTo>
                  <a:lnTo>
                    <a:pt x="2977708" y="6163811"/>
                  </a:lnTo>
                  <a:lnTo>
                    <a:pt x="2921385" y="6141280"/>
                  </a:lnTo>
                  <a:lnTo>
                    <a:pt x="2863182" y="6113118"/>
                  </a:lnTo>
                  <a:lnTo>
                    <a:pt x="2808733" y="6081200"/>
                  </a:lnTo>
                  <a:lnTo>
                    <a:pt x="2752409" y="6047407"/>
                  </a:lnTo>
                  <a:lnTo>
                    <a:pt x="2696083" y="6017366"/>
                  </a:lnTo>
                  <a:lnTo>
                    <a:pt x="2639760" y="5987325"/>
                  </a:lnTo>
                  <a:lnTo>
                    <a:pt x="2583436" y="5964797"/>
                  </a:lnTo>
                  <a:lnTo>
                    <a:pt x="2525233" y="5949776"/>
                  </a:lnTo>
                  <a:lnTo>
                    <a:pt x="2467030" y="5942266"/>
                  </a:lnTo>
                  <a:lnTo>
                    <a:pt x="2405071" y="5942266"/>
                  </a:lnTo>
                  <a:lnTo>
                    <a:pt x="2341237" y="5946022"/>
                  </a:lnTo>
                  <a:lnTo>
                    <a:pt x="2277403" y="5953530"/>
                  </a:lnTo>
                  <a:lnTo>
                    <a:pt x="2213567" y="5962919"/>
                  </a:lnTo>
                  <a:lnTo>
                    <a:pt x="2149731" y="5970428"/>
                  </a:lnTo>
                  <a:lnTo>
                    <a:pt x="2085897" y="5976061"/>
                  </a:lnTo>
                  <a:lnTo>
                    <a:pt x="2025819" y="5974184"/>
                  </a:lnTo>
                  <a:lnTo>
                    <a:pt x="1967617" y="5966674"/>
                  </a:lnTo>
                  <a:lnTo>
                    <a:pt x="1911291" y="5949776"/>
                  </a:lnTo>
                  <a:lnTo>
                    <a:pt x="1864354" y="5925368"/>
                  </a:lnTo>
                  <a:lnTo>
                    <a:pt x="1819293" y="5893450"/>
                  </a:lnTo>
                  <a:lnTo>
                    <a:pt x="1779867" y="5855901"/>
                  </a:lnTo>
                  <a:lnTo>
                    <a:pt x="1740438" y="5812719"/>
                  </a:lnTo>
                  <a:lnTo>
                    <a:pt x="1704766" y="5767659"/>
                  </a:lnTo>
                  <a:lnTo>
                    <a:pt x="1669094" y="5720721"/>
                  </a:lnTo>
                  <a:lnTo>
                    <a:pt x="1633422" y="5673785"/>
                  </a:lnTo>
                  <a:lnTo>
                    <a:pt x="1597750" y="5628725"/>
                  </a:lnTo>
                  <a:lnTo>
                    <a:pt x="1560199" y="5585543"/>
                  </a:lnTo>
                  <a:lnTo>
                    <a:pt x="1517016" y="5547992"/>
                  </a:lnTo>
                  <a:lnTo>
                    <a:pt x="1475711" y="5514197"/>
                  </a:lnTo>
                  <a:lnTo>
                    <a:pt x="1428774" y="5487914"/>
                  </a:lnTo>
                  <a:lnTo>
                    <a:pt x="1378082" y="5465383"/>
                  </a:lnTo>
                  <a:lnTo>
                    <a:pt x="1323635" y="5446609"/>
                  </a:lnTo>
                  <a:lnTo>
                    <a:pt x="1267309" y="5429711"/>
                  </a:lnTo>
                  <a:lnTo>
                    <a:pt x="1210986" y="5414691"/>
                  </a:lnTo>
                  <a:lnTo>
                    <a:pt x="1152783" y="5399670"/>
                  </a:lnTo>
                  <a:lnTo>
                    <a:pt x="1098336" y="5382773"/>
                  </a:lnTo>
                  <a:lnTo>
                    <a:pt x="1043887" y="5363998"/>
                  </a:lnTo>
                  <a:lnTo>
                    <a:pt x="993197" y="5341467"/>
                  </a:lnTo>
                  <a:lnTo>
                    <a:pt x="948135" y="5313305"/>
                  </a:lnTo>
                  <a:lnTo>
                    <a:pt x="906830" y="5279510"/>
                  </a:lnTo>
                  <a:lnTo>
                    <a:pt x="873037" y="5238207"/>
                  </a:lnTo>
                  <a:lnTo>
                    <a:pt x="844875" y="5193146"/>
                  </a:lnTo>
                  <a:lnTo>
                    <a:pt x="822344" y="5142453"/>
                  </a:lnTo>
                  <a:lnTo>
                    <a:pt x="803570" y="5088007"/>
                  </a:lnTo>
                  <a:lnTo>
                    <a:pt x="786672" y="5033560"/>
                  </a:lnTo>
                  <a:lnTo>
                    <a:pt x="771652" y="4975357"/>
                  </a:lnTo>
                  <a:lnTo>
                    <a:pt x="756631" y="4919033"/>
                  </a:lnTo>
                  <a:lnTo>
                    <a:pt x="739734" y="4862708"/>
                  </a:lnTo>
                  <a:lnTo>
                    <a:pt x="720959" y="4808259"/>
                  </a:lnTo>
                  <a:lnTo>
                    <a:pt x="698428" y="4757566"/>
                  </a:lnTo>
                  <a:lnTo>
                    <a:pt x="672143" y="4710630"/>
                  </a:lnTo>
                  <a:lnTo>
                    <a:pt x="638351" y="4669325"/>
                  </a:lnTo>
                  <a:lnTo>
                    <a:pt x="600799" y="4626142"/>
                  </a:lnTo>
                  <a:lnTo>
                    <a:pt x="557617" y="4588593"/>
                  </a:lnTo>
                  <a:lnTo>
                    <a:pt x="510678" y="4552921"/>
                  </a:lnTo>
                  <a:lnTo>
                    <a:pt x="463742" y="4517249"/>
                  </a:lnTo>
                  <a:lnTo>
                    <a:pt x="416805" y="4481577"/>
                  </a:lnTo>
                  <a:lnTo>
                    <a:pt x="371744" y="4445903"/>
                  </a:lnTo>
                  <a:lnTo>
                    <a:pt x="328562" y="4406477"/>
                  </a:lnTo>
                  <a:lnTo>
                    <a:pt x="291012" y="4367050"/>
                  </a:lnTo>
                  <a:lnTo>
                    <a:pt x="259096" y="4321989"/>
                  </a:lnTo>
                  <a:lnTo>
                    <a:pt x="234689" y="4275053"/>
                  </a:lnTo>
                  <a:lnTo>
                    <a:pt x="217791" y="4218729"/>
                  </a:lnTo>
                  <a:lnTo>
                    <a:pt x="210281" y="4160526"/>
                  </a:lnTo>
                  <a:lnTo>
                    <a:pt x="208402" y="4100444"/>
                  </a:lnTo>
                  <a:lnTo>
                    <a:pt x="214035" y="4036610"/>
                  </a:lnTo>
                  <a:lnTo>
                    <a:pt x="221545" y="3972776"/>
                  </a:lnTo>
                  <a:lnTo>
                    <a:pt x="230932" y="3908940"/>
                  </a:lnTo>
                  <a:lnTo>
                    <a:pt x="238443" y="3845106"/>
                  </a:lnTo>
                  <a:lnTo>
                    <a:pt x="242199" y="3781272"/>
                  </a:lnTo>
                  <a:lnTo>
                    <a:pt x="242199" y="3719313"/>
                  </a:lnTo>
                  <a:lnTo>
                    <a:pt x="234689" y="3661113"/>
                  </a:lnTo>
                  <a:lnTo>
                    <a:pt x="219668" y="3602910"/>
                  </a:lnTo>
                  <a:lnTo>
                    <a:pt x="197138" y="3548461"/>
                  </a:lnTo>
                  <a:lnTo>
                    <a:pt x="168976" y="3492137"/>
                  </a:lnTo>
                  <a:lnTo>
                    <a:pt x="137057" y="3435814"/>
                  </a:lnTo>
                  <a:lnTo>
                    <a:pt x="103264" y="3379488"/>
                  </a:lnTo>
                  <a:lnTo>
                    <a:pt x="71346" y="3325039"/>
                  </a:lnTo>
                  <a:lnTo>
                    <a:pt x="43182" y="3266839"/>
                  </a:lnTo>
                  <a:lnTo>
                    <a:pt x="20654" y="3210513"/>
                  </a:lnTo>
                  <a:lnTo>
                    <a:pt x="5634" y="3152310"/>
                  </a:lnTo>
                  <a:lnTo>
                    <a:pt x="0" y="3092230"/>
                  </a:lnTo>
                  <a:lnTo>
                    <a:pt x="5634" y="3032152"/>
                  </a:lnTo>
                  <a:lnTo>
                    <a:pt x="20654" y="2973950"/>
                  </a:lnTo>
                  <a:lnTo>
                    <a:pt x="43182" y="2917624"/>
                  </a:lnTo>
                  <a:lnTo>
                    <a:pt x="71346" y="2859423"/>
                  </a:lnTo>
                  <a:lnTo>
                    <a:pt x="103264" y="2804974"/>
                  </a:lnTo>
                  <a:lnTo>
                    <a:pt x="137057" y="2748651"/>
                  </a:lnTo>
                  <a:lnTo>
                    <a:pt x="168976" y="2692325"/>
                  </a:lnTo>
                  <a:lnTo>
                    <a:pt x="197138" y="2636001"/>
                  </a:lnTo>
                  <a:lnTo>
                    <a:pt x="219668" y="2581552"/>
                  </a:lnTo>
                  <a:lnTo>
                    <a:pt x="234689" y="2523350"/>
                  </a:lnTo>
                  <a:lnTo>
                    <a:pt x="242199" y="2465149"/>
                  </a:lnTo>
                  <a:lnTo>
                    <a:pt x="242199" y="2403192"/>
                  </a:lnTo>
                  <a:lnTo>
                    <a:pt x="238443" y="2339356"/>
                  </a:lnTo>
                  <a:lnTo>
                    <a:pt x="230932" y="2275522"/>
                  </a:lnTo>
                  <a:lnTo>
                    <a:pt x="221545" y="2211686"/>
                  </a:lnTo>
                  <a:lnTo>
                    <a:pt x="214035" y="2147852"/>
                  </a:lnTo>
                  <a:lnTo>
                    <a:pt x="208402" y="2084018"/>
                  </a:lnTo>
                  <a:lnTo>
                    <a:pt x="210281" y="2023938"/>
                  </a:lnTo>
                  <a:lnTo>
                    <a:pt x="217791" y="1965736"/>
                  </a:lnTo>
                  <a:lnTo>
                    <a:pt x="234689" y="1909410"/>
                  </a:lnTo>
                  <a:lnTo>
                    <a:pt x="259096" y="1862474"/>
                  </a:lnTo>
                  <a:lnTo>
                    <a:pt x="291012" y="1817414"/>
                  </a:lnTo>
                  <a:lnTo>
                    <a:pt x="328562" y="1777986"/>
                  </a:lnTo>
                  <a:lnTo>
                    <a:pt x="371744" y="1738560"/>
                  </a:lnTo>
                  <a:lnTo>
                    <a:pt x="416805" y="1702885"/>
                  </a:lnTo>
                  <a:lnTo>
                    <a:pt x="463742" y="1667213"/>
                  </a:lnTo>
                  <a:lnTo>
                    <a:pt x="510678" y="1631541"/>
                  </a:lnTo>
                  <a:lnTo>
                    <a:pt x="557617" y="1595869"/>
                  </a:lnTo>
                  <a:lnTo>
                    <a:pt x="600799" y="1558320"/>
                  </a:lnTo>
                  <a:lnTo>
                    <a:pt x="638351" y="1515138"/>
                  </a:lnTo>
                  <a:lnTo>
                    <a:pt x="672143" y="1473832"/>
                  </a:lnTo>
                  <a:lnTo>
                    <a:pt x="698428" y="1426896"/>
                  </a:lnTo>
                  <a:lnTo>
                    <a:pt x="720959" y="1376203"/>
                  </a:lnTo>
                  <a:lnTo>
                    <a:pt x="739734" y="1321755"/>
                  </a:lnTo>
                  <a:lnTo>
                    <a:pt x="756631" y="1265429"/>
                  </a:lnTo>
                  <a:lnTo>
                    <a:pt x="771652" y="1209105"/>
                  </a:lnTo>
                  <a:lnTo>
                    <a:pt x="786672" y="1150903"/>
                  </a:lnTo>
                  <a:lnTo>
                    <a:pt x="803570" y="1096456"/>
                  </a:lnTo>
                  <a:lnTo>
                    <a:pt x="822344" y="1042007"/>
                  </a:lnTo>
                  <a:lnTo>
                    <a:pt x="844875" y="991317"/>
                  </a:lnTo>
                  <a:lnTo>
                    <a:pt x="873037" y="946257"/>
                  </a:lnTo>
                  <a:lnTo>
                    <a:pt x="906830" y="904952"/>
                  </a:lnTo>
                  <a:lnTo>
                    <a:pt x="948135" y="871157"/>
                  </a:lnTo>
                  <a:lnTo>
                    <a:pt x="993197" y="842995"/>
                  </a:lnTo>
                  <a:lnTo>
                    <a:pt x="1043887" y="820464"/>
                  </a:lnTo>
                  <a:lnTo>
                    <a:pt x="1098336" y="801690"/>
                  </a:lnTo>
                  <a:lnTo>
                    <a:pt x="1152783" y="784792"/>
                  </a:lnTo>
                  <a:lnTo>
                    <a:pt x="1210986" y="769772"/>
                  </a:lnTo>
                  <a:lnTo>
                    <a:pt x="1267309" y="754751"/>
                  </a:lnTo>
                  <a:lnTo>
                    <a:pt x="1323635" y="737854"/>
                  </a:lnTo>
                  <a:lnTo>
                    <a:pt x="1378082" y="719079"/>
                  </a:lnTo>
                  <a:lnTo>
                    <a:pt x="1428774" y="696549"/>
                  </a:lnTo>
                  <a:lnTo>
                    <a:pt x="1475711" y="670266"/>
                  </a:lnTo>
                  <a:lnTo>
                    <a:pt x="1517016" y="636471"/>
                  </a:lnTo>
                  <a:lnTo>
                    <a:pt x="1560199" y="598919"/>
                  </a:lnTo>
                  <a:lnTo>
                    <a:pt x="1597750" y="555737"/>
                  </a:lnTo>
                  <a:lnTo>
                    <a:pt x="1633422" y="510678"/>
                  </a:lnTo>
                  <a:lnTo>
                    <a:pt x="1669094" y="463741"/>
                  </a:lnTo>
                  <a:lnTo>
                    <a:pt x="1704766" y="416803"/>
                  </a:lnTo>
                  <a:lnTo>
                    <a:pt x="1740438" y="371743"/>
                  </a:lnTo>
                  <a:lnTo>
                    <a:pt x="1779867" y="328561"/>
                  </a:lnTo>
                  <a:lnTo>
                    <a:pt x="1819293" y="291012"/>
                  </a:lnTo>
                  <a:lnTo>
                    <a:pt x="1864354" y="259094"/>
                  </a:lnTo>
                  <a:lnTo>
                    <a:pt x="1911291" y="234686"/>
                  </a:lnTo>
                  <a:lnTo>
                    <a:pt x="1967617" y="217789"/>
                  </a:lnTo>
                  <a:lnTo>
                    <a:pt x="2025819" y="210279"/>
                  </a:lnTo>
                  <a:lnTo>
                    <a:pt x="2085897" y="208401"/>
                  </a:lnTo>
                  <a:lnTo>
                    <a:pt x="2149731" y="214035"/>
                  </a:lnTo>
                  <a:lnTo>
                    <a:pt x="2213567" y="221545"/>
                  </a:lnTo>
                  <a:lnTo>
                    <a:pt x="2277403" y="230932"/>
                  </a:lnTo>
                  <a:lnTo>
                    <a:pt x="2341237" y="238443"/>
                  </a:lnTo>
                  <a:lnTo>
                    <a:pt x="2405071" y="242197"/>
                  </a:lnTo>
                  <a:lnTo>
                    <a:pt x="2467030" y="242197"/>
                  </a:lnTo>
                  <a:lnTo>
                    <a:pt x="2525233" y="234686"/>
                  </a:lnTo>
                  <a:lnTo>
                    <a:pt x="2583436" y="219666"/>
                  </a:lnTo>
                  <a:lnTo>
                    <a:pt x="2639760" y="197137"/>
                  </a:lnTo>
                  <a:lnTo>
                    <a:pt x="2696083" y="167096"/>
                  </a:lnTo>
                  <a:lnTo>
                    <a:pt x="2752409" y="137057"/>
                  </a:lnTo>
                  <a:lnTo>
                    <a:pt x="2808733" y="103262"/>
                  </a:lnTo>
                  <a:lnTo>
                    <a:pt x="2863182" y="71344"/>
                  </a:lnTo>
                  <a:lnTo>
                    <a:pt x="2921385" y="43182"/>
                  </a:lnTo>
                  <a:lnTo>
                    <a:pt x="2977708" y="20652"/>
                  </a:lnTo>
                  <a:lnTo>
                    <a:pt x="3035911" y="5631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530028-C7C7-40F1-BE0D-7B614DE9AB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24287" y="2642287"/>
              <a:ext cx="3135234" cy="3131460"/>
            </a:xfrm>
            <a:custGeom>
              <a:avLst/>
              <a:gdLst>
                <a:gd name="connsiteX0" fmla="*/ 1567618 w 3135234"/>
                <a:gd name="connsiteY0" fmla="*/ 0 h 3131460"/>
                <a:gd name="connsiteX1" fmla="*/ 1598037 w 3135234"/>
                <a:gd name="connsiteY1" fmla="*/ 2851 h 3131460"/>
                <a:gd name="connsiteX2" fmla="*/ 1627508 w 3135234"/>
                <a:gd name="connsiteY2" fmla="*/ 10457 h 3131460"/>
                <a:gd name="connsiteX3" fmla="*/ 1656028 w 3135234"/>
                <a:gd name="connsiteY3" fmla="*/ 21865 h 3131460"/>
                <a:gd name="connsiteX4" fmla="*/ 1685497 w 3135234"/>
                <a:gd name="connsiteY4" fmla="*/ 36125 h 3131460"/>
                <a:gd name="connsiteX5" fmla="*/ 1713066 w 3135234"/>
                <a:gd name="connsiteY5" fmla="*/ 52286 h 3131460"/>
                <a:gd name="connsiteX6" fmla="*/ 1741586 w 3135234"/>
                <a:gd name="connsiteY6" fmla="*/ 69398 h 3131460"/>
                <a:gd name="connsiteX7" fmla="*/ 1770105 w 3135234"/>
                <a:gd name="connsiteY7" fmla="*/ 84608 h 3131460"/>
                <a:gd name="connsiteX8" fmla="*/ 1798624 w 3135234"/>
                <a:gd name="connsiteY8" fmla="*/ 99819 h 3131460"/>
                <a:gd name="connsiteX9" fmla="*/ 1826193 w 3135234"/>
                <a:gd name="connsiteY9" fmla="*/ 111226 h 3131460"/>
                <a:gd name="connsiteX10" fmla="*/ 1856614 w 3135234"/>
                <a:gd name="connsiteY10" fmla="*/ 118832 h 3131460"/>
                <a:gd name="connsiteX11" fmla="*/ 1886083 w 3135234"/>
                <a:gd name="connsiteY11" fmla="*/ 122635 h 3131460"/>
                <a:gd name="connsiteX12" fmla="*/ 1917455 w 3135234"/>
                <a:gd name="connsiteY12" fmla="*/ 122635 h 3131460"/>
                <a:gd name="connsiteX13" fmla="*/ 1949777 w 3135234"/>
                <a:gd name="connsiteY13" fmla="*/ 120734 h 3131460"/>
                <a:gd name="connsiteX14" fmla="*/ 1982099 w 3135234"/>
                <a:gd name="connsiteY14" fmla="*/ 116931 h 3131460"/>
                <a:gd name="connsiteX15" fmla="*/ 2014421 w 3135234"/>
                <a:gd name="connsiteY15" fmla="*/ 112178 h 3131460"/>
                <a:gd name="connsiteX16" fmla="*/ 2046743 w 3135234"/>
                <a:gd name="connsiteY16" fmla="*/ 108375 h 3131460"/>
                <a:gd name="connsiteX17" fmla="*/ 2079066 w 3135234"/>
                <a:gd name="connsiteY17" fmla="*/ 105523 h 3131460"/>
                <a:gd name="connsiteX18" fmla="*/ 2109485 w 3135234"/>
                <a:gd name="connsiteY18" fmla="*/ 106473 h 3131460"/>
                <a:gd name="connsiteX19" fmla="*/ 2138955 w 3135234"/>
                <a:gd name="connsiteY19" fmla="*/ 110276 h 3131460"/>
                <a:gd name="connsiteX20" fmla="*/ 2167475 w 3135234"/>
                <a:gd name="connsiteY20" fmla="*/ 118832 h 3131460"/>
                <a:gd name="connsiteX21" fmla="*/ 2191242 w 3135234"/>
                <a:gd name="connsiteY21" fmla="*/ 131191 h 3131460"/>
                <a:gd name="connsiteX22" fmla="*/ 2214056 w 3135234"/>
                <a:gd name="connsiteY22" fmla="*/ 147352 h 3131460"/>
                <a:gd name="connsiteX23" fmla="*/ 2234020 w 3135234"/>
                <a:gd name="connsiteY23" fmla="*/ 166365 h 3131460"/>
                <a:gd name="connsiteX24" fmla="*/ 2253984 w 3135234"/>
                <a:gd name="connsiteY24" fmla="*/ 188230 h 3131460"/>
                <a:gd name="connsiteX25" fmla="*/ 2272047 w 3135234"/>
                <a:gd name="connsiteY25" fmla="*/ 211045 h 3131460"/>
                <a:gd name="connsiteX26" fmla="*/ 2290109 w 3135234"/>
                <a:gd name="connsiteY26" fmla="*/ 234812 h 3131460"/>
                <a:gd name="connsiteX27" fmla="*/ 2308171 w 3135234"/>
                <a:gd name="connsiteY27" fmla="*/ 258578 h 3131460"/>
                <a:gd name="connsiteX28" fmla="*/ 2326233 w 3135234"/>
                <a:gd name="connsiteY28" fmla="*/ 281394 h 3131460"/>
                <a:gd name="connsiteX29" fmla="*/ 2345247 w 3135234"/>
                <a:gd name="connsiteY29" fmla="*/ 303259 h 3131460"/>
                <a:gd name="connsiteX30" fmla="*/ 2367111 w 3135234"/>
                <a:gd name="connsiteY30" fmla="*/ 322273 h 3131460"/>
                <a:gd name="connsiteX31" fmla="*/ 2388026 w 3135234"/>
                <a:gd name="connsiteY31" fmla="*/ 339385 h 3131460"/>
                <a:gd name="connsiteX32" fmla="*/ 2411792 w 3135234"/>
                <a:gd name="connsiteY32" fmla="*/ 352693 h 3131460"/>
                <a:gd name="connsiteX33" fmla="*/ 2437459 w 3135234"/>
                <a:gd name="connsiteY33" fmla="*/ 364101 h 3131460"/>
                <a:gd name="connsiteX34" fmla="*/ 2465028 w 3135234"/>
                <a:gd name="connsiteY34" fmla="*/ 373607 h 3131460"/>
                <a:gd name="connsiteX35" fmla="*/ 2493546 w 3135234"/>
                <a:gd name="connsiteY35" fmla="*/ 382163 h 3131460"/>
                <a:gd name="connsiteX36" fmla="*/ 2522066 w 3135234"/>
                <a:gd name="connsiteY36" fmla="*/ 389769 h 3131460"/>
                <a:gd name="connsiteX37" fmla="*/ 2551537 w 3135234"/>
                <a:gd name="connsiteY37" fmla="*/ 397374 h 3131460"/>
                <a:gd name="connsiteX38" fmla="*/ 2579105 w 3135234"/>
                <a:gd name="connsiteY38" fmla="*/ 405930 h 3131460"/>
                <a:gd name="connsiteX39" fmla="*/ 2606674 w 3135234"/>
                <a:gd name="connsiteY39" fmla="*/ 415437 h 3131460"/>
                <a:gd name="connsiteX40" fmla="*/ 2632341 w 3135234"/>
                <a:gd name="connsiteY40" fmla="*/ 426845 h 3131460"/>
                <a:gd name="connsiteX41" fmla="*/ 2655157 w 3135234"/>
                <a:gd name="connsiteY41" fmla="*/ 441104 h 3131460"/>
                <a:gd name="connsiteX42" fmla="*/ 2676072 w 3135234"/>
                <a:gd name="connsiteY42" fmla="*/ 458216 h 3131460"/>
                <a:gd name="connsiteX43" fmla="*/ 2693183 w 3135234"/>
                <a:gd name="connsiteY43" fmla="*/ 479131 h 3131460"/>
                <a:gd name="connsiteX44" fmla="*/ 2707443 w 3135234"/>
                <a:gd name="connsiteY44" fmla="*/ 501946 h 3131460"/>
                <a:gd name="connsiteX45" fmla="*/ 2718850 w 3135234"/>
                <a:gd name="connsiteY45" fmla="*/ 527613 h 3131460"/>
                <a:gd name="connsiteX46" fmla="*/ 2728356 w 3135234"/>
                <a:gd name="connsiteY46" fmla="*/ 555183 h 3131460"/>
                <a:gd name="connsiteX47" fmla="*/ 2736912 w 3135234"/>
                <a:gd name="connsiteY47" fmla="*/ 582752 h 3131460"/>
                <a:gd name="connsiteX48" fmla="*/ 2744518 w 3135234"/>
                <a:gd name="connsiteY48" fmla="*/ 612222 h 3131460"/>
                <a:gd name="connsiteX49" fmla="*/ 2752123 w 3135234"/>
                <a:gd name="connsiteY49" fmla="*/ 640741 h 3131460"/>
                <a:gd name="connsiteX50" fmla="*/ 2760679 w 3135234"/>
                <a:gd name="connsiteY50" fmla="*/ 669262 h 3131460"/>
                <a:gd name="connsiteX51" fmla="*/ 2770185 w 3135234"/>
                <a:gd name="connsiteY51" fmla="*/ 696831 h 3131460"/>
                <a:gd name="connsiteX52" fmla="*/ 2781592 w 3135234"/>
                <a:gd name="connsiteY52" fmla="*/ 722499 h 3131460"/>
                <a:gd name="connsiteX53" fmla="*/ 2794903 w 3135234"/>
                <a:gd name="connsiteY53" fmla="*/ 746265 h 3131460"/>
                <a:gd name="connsiteX54" fmla="*/ 2812014 w 3135234"/>
                <a:gd name="connsiteY54" fmla="*/ 767180 h 3131460"/>
                <a:gd name="connsiteX55" fmla="*/ 2831027 w 3135234"/>
                <a:gd name="connsiteY55" fmla="*/ 789045 h 3131460"/>
                <a:gd name="connsiteX56" fmla="*/ 2852891 w 3135234"/>
                <a:gd name="connsiteY56" fmla="*/ 808058 h 3131460"/>
                <a:gd name="connsiteX57" fmla="*/ 2875708 w 3135234"/>
                <a:gd name="connsiteY57" fmla="*/ 826120 h 3131460"/>
                <a:gd name="connsiteX58" fmla="*/ 2900424 w 3135234"/>
                <a:gd name="connsiteY58" fmla="*/ 844182 h 3131460"/>
                <a:gd name="connsiteX59" fmla="*/ 2924190 w 3135234"/>
                <a:gd name="connsiteY59" fmla="*/ 862244 h 3131460"/>
                <a:gd name="connsiteX60" fmla="*/ 2947006 w 3135234"/>
                <a:gd name="connsiteY60" fmla="*/ 880308 h 3131460"/>
                <a:gd name="connsiteX61" fmla="*/ 2968870 w 3135234"/>
                <a:gd name="connsiteY61" fmla="*/ 900271 h 3131460"/>
                <a:gd name="connsiteX62" fmla="*/ 2987883 w 3135234"/>
                <a:gd name="connsiteY62" fmla="*/ 920235 h 3131460"/>
                <a:gd name="connsiteX63" fmla="*/ 3004045 w 3135234"/>
                <a:gd name="connsiteY63" fmla="*/ 943051 h 3131460"/>
                <a:gd name="connsiteX64" fmla="*/ 3016403 w 3135234"/>
                <a:gd name="connsiteY64" fmla="*/ 966817 h 3131460"/>
                <a:gd name="connsiteX65" fmla="*/ 3024959 w 3135234"/>
                <a:gd name="connsiteY65" fmla="*/ 995337 h 3131460"/>
                <a:gd name="connsiteX66" fmla="*/ 3028761 w 3135234"/>
                <a:gd name="connsiteY66" fmla="*/ 1024807 h 3131460"/>
                <a:gd name="connsiteX67" fmla="*/ 3029713 w 3135234"/>
                <a:gd name="connsiteY67" fmla="*/ 1055228 h 3131460"/>
                <a:gd name="connsiteX68" fmla="*/ 3026860 w 3135234"/>
                <a:gd name="connsiteY68" fmla="*/ 1087550 h 3131460"/>
                <a:gd name="connsiteX69" fmla="*/ 3023057 w 3135234"/>
                <a:gd name="connsiteY69" fmla="*/ 1119872 h 3131460"/>
                <a:gd name="connsiteX70" fmla="*/ 3018304 w 3135234"/>
                <a:gd name="connsiteY70" fmla="*/ 1152195 h 3131460"/>
                <a:gd name="connsiteX71" fmla="*/ 3014501 w 3135234"/>
                <a:gd name="connsiteY71" fmla="*/ 1184517 h 3131460"/>
                <a:gd name="connsiteX72" fmla="*/ 3012601 w 3135234"/>
                <a:gd name="connsiteY72" fmla="*/ 1216840 h 3131460"/>
                <a:gd name="connsiteX73" fmla="*/ 3012601 w 3135234"/>
                <a:gd name="connsiteY73" fmla="*/ 1248211 h 3131460"/>
                <a:gd name="connsiteX74" fmla="*/ 3016403 w 3135234"/>
                <a:gd name="connsiteY74" fmla="*/ 1277681 h 3131460"/>
                <a:gd name="connsiteX75" fmla="*/ 3024008 w 3135234"/>
                <a:gd name="connsiteY75" fmla="*/ 1307152 h 3131460"/>
                <a:gd name="connsiteX76" fmla="*/ 3035416 w 3135234"/>
                <a:gd name="connsiteY76" fmla="*/ 1334721 h 3131460"/>
                <a:gd name="connsiteX77" fmla="*/ 3050627 w 3135234"/>
                <a:gd name="connsiteY77" fmla="*/ 1363240 h 3131460"/>
                <a:gd name="connsiteX78" fmla="*/ 3065837 w 3135234"/>
                <a:gd name="connsiteY78" fmla="*/ 1391761 h 3131460"/>
                <a:gd name="connsiteX79" fmla="*/ 3082949 w 3135234"/>
                <a:gd name="connsiteY79" fmla="*/ 1420280 h 3131460"/>
                <a:gd name="connsiteX80" fmla="*/ 3099109 w 3135234"/>
                <a:gd name="connsiteY80" fmla="*/ 1447849 h 3131460"/>
                <a:gd name="connsiteX81" fmla="*/ 3113369 w 3135234"/>
                <a:gd name="connsiteY81" fmla="*/ 1477319 h 3131460"/>
                <a:gd name="connsiteX82" fmla="*/ 3124776 w 3135234"/>
                <a:gd name="connsiteY82" fmla="*/ 1505839 h 3131460"/>
                <a:gd name="connsiteX83" fmla="*/ 3132382 w 3135234"/>
                <a:gd name="connsiteY83" fmla="*/ 1535310 h 3131460"/>
                <a:gd name="connsiteX84" fmla="*/ 3135234 w 3135234"/>
                <a:gd name="connsiteY84" fmla="*/ 1565730 h 3131460"/>
                <a:gd name="connsiteX85" fmla="*/ 3132382 w 3135234"/>
                <a:gd name="connsiteY85" fmla="*/ 1596151 h 3131460"/>
                <a:gd name="connsiteX86" fmla="*/ 3124776 w 3135234"/>
                <a:gd name="connsiteY86" fmla="*/ 1625621 h 3131460"/>
                <a:gd name="connsiteX87" fmla="*/ 3113369 w 3135234"/>
                <a:gd name="connsiteY87" fmla="*/ 1654141 h 3131460"/>
                <a:gd name="connsiteX88" fmla="*/ 3099109 w 3135234"/>
                <a:gd name="connsiteY88" fmla="*/ 1683611 h 3131460"/>
                <a:gd name="connsiteX89" fmla="*/ 3082949 w 3135234"/>
                <a:gd name="connsiteY89" fmla="*/ 1711181 h 3131460"/>
                <a:gd name="connsiteX90" fmla="*/ 3065837 w 3135234"/>
                <a:gd name="connsiteY90" fmla="*/ 1739701 h 3131460"/>
                <a:gd name="connsiteX91" fmla="*/ 3050627 w 3135234"/>
                <a:gd name="connsiteY91" fmla="*/ 1768220 h 3131460"/>
                <a:gd name="connsiteX92" fmla="*/ 3035416 w 3135234"/>
                <a:gd name="connsiteY92" fmla="*/ 1796739 h 3131460"/>
                <a:gd name="connsiteX93" fmla="*/ 3024008 w 3135234"/>
                <a:gd name="connsiteY93" fmla="*/ 1824309 h 3131460"/>
                <a:gd name="connsiteX94" fmla="*/ 3016403 w 3135234"/>
                <a:gd name="connsiteY94" fmla="*/ 1853779 h 3131460"/>
                <a:gd name="connsiteX95" fmla="*/ 3012601 w 3135234"/>
                <a:gd name="connsiteY95" fmla="*/ 1883249 h 3131460"/>
                <a:gd name="connsiteX96" fmla="*/ 3012601 w 3135234"/>
                <a:gd name="connsiteY96" fmla="*/ 1914621 h 3131460"/>
                <a:gd name="connsiteX97" fmla="*/ 3014501 w 3135234"/>
                <a:gd name="connsiteY97" fmla="*/ 1946943 h 3131460"/>
                <a:gd name="connsiteX98" fmla="*/ 3018304 w 3135234"/>
                <a:gd name="connsiteY98" fmla="*/ 1979265 h 3131460"/>
                <a:gd name="connsiteX99" fmla="*/ 3023057 w 3135234"/>
                <a:gd name="connsiteY99" fmla="*/ 2011588 h 3131460"/>
                <a:gd name="connsiteX100" fmla="*/ 3026860 w 3135234"/>
                <a:gd name="connsiteY100" fmla="*/ 2043910 h 3131460"/>
                <a:gd name="connsiteX101" fmla="*/ 3029713 w 3135234"/>
                <a:gd name="connsiteY101" fmla="*/ 2076232 h 3131460"/>
                <a:gd name="connsiteX102" fmla="*/ 3028761 w 3135234"/>
                <a:gd name="connsiteY102" fmla="*/ 2106654 h 3131460"/>
                <a:gd name="connsiteX103" fmla="*/ 3024959 w 3135234"/>
                <a:gd name="connsiteY103" fmla="*/ 2136125 h 3131460"/>
                <a:gd name="connsiteX104" fmla="*/ 3016403 w 3135234"/>
                <a:gd name="connsiteY104" fmla="*/ 2164644 h 3131460"/>
                <a:gd name="connsiteX105" fmla="*/ 3004045 w 3135234"/>
                <a:gd name="connsiteY105" fmla="*/ 2188410 h 3131460"/>
                <a:gd name="connsiteX106" fmla="*/ 2987883 w 3135234"/>
                <a:gd name="connsiteY106" fmla="*/ 2211226 h 3131460"/>
                <a:gd name="connsiteX107" fmla="*/ 2968870 w 3135234"/>
                <a:gd name="connsiteY107" fmla="*/ 2231189 h 3131460"/>
                <a:gd name="connsiteX108" fmla="*/ 2947006 w 3135234"/>
                <a:gd name="connsiteY108" fmla="*/ 2251152 h 3131460"/>
                <a:gd name="connsiteX109" fmla="*/ 2924190 w 3135234"/>
                <a:gd name="connsiteY109" fmla="*/ 2269216 h 3131460"/>
                <a:gd name="connsiteX110" fmla="*/ 2900424 w 3135234"/>
                <a:gd name="connsiteY110" fmla="*/ 2287278 h 3131460"/>
                <a:gd name="connsiteX111" fmla="*/ 2875708 w 3135234"/>
                <a:gd name="connsiteY111" fmla="*/ 2305340 h 3131460"/>
                <a:gd name="connsiteX112" fmla="*/ 2852891 w 3135234"/>
                <a:gd name="connsiteY112" fmla="*/ 2323403 h 3131460"/>
                <a:gd name="connsiteX113" fmla="*/ 2831027 w 3135234"/>
                <a:gd name="connsiteY113" fmla="*/ 2342416 h 3131460"/>
                <a:gd name="connsiteX114" fmla="*/ 2812014 w 3135234"/>
                <a:gd name="connsiteY114" fmla="*/ 2364281 h 3131460"/>
                <a:gd name="connsiteX115" fmla="*/ 2794903 w 3135234"/>
                <a:gd name="connsiteY115" fmla="*/ 2385195 h 3131460"/>
                <a:gd name="connsiteX116" fmla="*/ 2781592 w 3135234"/>
                <a:gd name="connsiteY116" fmla="*/ 2408961 h 3131460"/>
                <a:gd name="connsiteX117" fmla="*/ 2770185 w 3135234"/>
                <a:gd name="connsiteY117" fmla="*/ 2434629 h 3131460"/>
                <a:gd name="connsiteX118" fmla="*/ 2760679 w 3135234"/>
                <a:gd name="connsiteY118" fmla="*/ 2462199 h 3131460"/>
                <a:gd name="connsiteX119" fmla="*/ 2752123 w 3135234"/>
                <a:gd name="connsiteY119" fmla="*/ 2490719 h 3131460"/>
                <a:gd name="connsiteX120" fmla="*/ 2744518 w 3135234"/>
                <a:gd name="connsiteY120" fmla="*/ 2519238 h 3131460"/>
                <a:gd name="connsiteX121" fmla="*/ 2736912 w 3135234"/>
                <a:gd name="connsiteY121" fmla="*/ 2548709 h 3131460"/>
                <a:gd name="connsiteX122" fmla="*/ 2728356 w 3135234"/>
                <a:gd name="connsiteY122" fmla="*/ 2576277 h 3131460"/>
                <a:gd name="connsiteX123" fmla="*/ 2718850 w 3135234"/>
                <a:gd name="connsiteY123" fmla="*/ 2603846 h 3131460"/>
                <a:gd name="connsiteX124" fmla="*/ 2707443 w 3135234"/>
                <a:gd name="connsiteY124" fmla="*/ 2629514 h 3131460"/>
                <a:gd name="connsiteX125" fmla="*/ 2693183 w 3135234"/>
                <a:gd name="connsiteY125" fmla="*/ 2652330 h 3131460"/>
                <a:gd name="connsiteX126" fmla="*/ 2676072 w 3135234"/>
                <a:gd name="connsiteY126" fmla="*/ 2673244 h 3131460"/>
                <a:gd name="connsiteX127" fmla="*/ 2655157 w 3135234"/>
                <a:gd name="connsiteY127" fmla="*/ 2690356 h 3131460"/>
                <a:gd name="connsiteX128" fmla="*/ 2632341 w 3135234"/>
                <a:gd name="connsiteY128" fmla="*/ 2704615 h 3131460"/>
                <a:gd name="connsiteX129" fmla="*/ 2606674 w 3135234"/>
                <a:gd name="connsiteY129" fmla="*/ 2716024 h 3131460"/>
                <a:gd name="connsiteX130" fmla="*/ 2579105 w 3135234"/>
                <a:gd name="connsiteY130" fmla="*/ 2725530 h 3131460"/>
                <a:gd name="connsiteX131" fmla="*/ 2551537 w 3135234"/>
                <a:gd name="connsiteY131" fmla="*/ 2734086 h 3131460"/>
                <a:gd name="connsiteX132" fmla="*/ 2522066 w 3135234"/>
                <a:gd name="connsiteY132" fmla="*/ 2741692 h 3131460"/>
                <a:gd name="connsiteX133" fmla="*/ 2493546 w 3135234"/>
                <a:gd name="connsiteY133" fmla="*/ 2749297 h 3131460"/>
                <a:gd name="connsiteX134" fmla="*/ 2465028 w 3135234"/>
                <a:gd name="connsiteY134" fmla="*/ 2757853 h 3131460"/>
                <a:gd name="connsiteX135" fmla="*/ 2437459 w 3135234"/>
                <a:gd name="connsiteY135" fmla="*/ 2767359 h 3131460"/>
                <a:gd name="connsiteX136" fmla="*/ 2411792 w 3135234"/>
                <a:gd name="connsiteY136" fmla="*/ 2778768 h 3131460"/>
                <a:gd name="connsiteX137" fmla="*/ 2388026 w 3135234"/>
                <a:gd name="connsiteY137" fmla="*/ 2792076 h 3131460"/>
                <a:gd name="connsiteX138" fmla="*/ 2367111 w 3135234"/>
                <a:gd name="connsiteY138" fmla="*/ 2809188 h 3131460"/>
                <a:gd name="connsiteX139" fmla="*/ 2345247 w 3135234"/>
                <a:gd name="connsiteY139" fmla="*/ 2828201 h 3131460"/>
                <a:gd name="connsiteX140" fmla="*/ 2326233 w 3135234"/>
                <a:gd name="connsiteY140" fmla="*/ 2850066 h 3131460"/>
                <a:gd name="connsiteX141" fmla="*/ 2308171 w 3135234"/>
                <a:gd name="connsiteY141" fmla="*/ 2872882 h 3131460"/>
                <a:gd name="connsiteX142" fmla="*/ 2290109 w 3135234"/>
                <a:gd name="connsiteY142" fmla="*/ 2896648 h 3131460"/>
                <a:gd name="connsiteX143" fmla="*/ 2272047 w 3135234"/>
                <a:gd name="connsiteY143" fmla="*/ 2920415 h 3131460"/>
                <a:gd name="connsiteX144" fmla="*/ 2253984 w 3135234"/>
                <a:gd name="connsiteY144" fmla="*/ 2943230 h 3131460"/>
                <a:gd name="connsiteX145" fmla="*/ 2234020 w 3135234"/>
                <a:gd name="connsiteY145" fmla="*/ 2965095 h 3131460"/>
                <a:gd name="connsiteX146" fmla="*/ 2214056 w 3135234"/>
                <a:gd name="connsiteY146" fmla="*/ 2984108 h 3131460"/>
                <a:gd name="connsiteX147" fmla="*/ 2191242 w 3135234"/>
                <a:gd name="connsiteY147" fmla="*/ 3000270 h 3131460"/>
                <a:gd name="connsiteX148" fmla="*/ 2167475 w 3135234"/>
                <a:gd name="connsiteY148" fmla="*/ 3012628 h 3131460"/>
                <a:gd name="connsiteX149" fmla="*/ 2138955 w 3135234"/>
                <a:gd name="connsiteY149" fmla="*/ 3021184 h 3131460"/>
                <a:gd name="connsiteX150" fmla="*/ 2109485 w 3135234"/>
                <a:gd name="connsiteY150" fmla="*/ 3024987 h 3131460"/>
                <a:gd name="connsiteX151" fmla="*/ 2079066 w 3135234"/>
                <a:gd name="connsiteY151" fmla="*/ 3025938 h 3131460"/>
                <a:gd name="connsiteX152" fmla="*/ 2046743 w 3135234"/>
                <a:gd name="connsiteY152" fmla="*/ 3023085 h 3131460"/>
                <a:gd name="connsiteX153" fmla="*/ 2014421 w 3135234"/>
                <a:gd name="connsiteY153" fmla="*/ 3019283 h 3131460"/>
                <a:gd name="connsiteX154" fmla="*/ 1982099 w 3135234"/>
                <a:gd name="connsiteY154" fmla="*/ 3014529 h 3131460"/>
                <a:gd name="connsiteX155" fmla="*/ 1949777 w 3135234"/>
                <a:gd name="connsiteY155" fmla="*/ 3010728 h 3131460"/>
                <a:gd name="connsiteX156" fmla="*/ 1917455 w 3135234"/>
                <a:gd name="connsiteY156" fmla="*/ 3008826 h 3131460"/>
                <a:gd name="connsiteX157" fmla="*/ 1886083 w 3135234"/>
                <a:gd name="connsiteY157" fmla="*/ 3008826 h 3131460"/>
                <a:gd name="connsiteX158" fmla="*/ 1856614 w 3135234"/>
                <a:gd name="connsiteY158" fmla="*/ 3012628 h 3131460"/>
                <a:gd name="connsiteX159" fmla="*/ 1826193 w 3135234"/>
                <a:gd name="connsiteY159" fmla="*/ 3020234 h 3131460"/>
                <a:gd name="connsiteX160" fmla="*/ 1798624 w 3135234"/>
                <a:gd name="connsiteY160" fmla="*/ 3031641 h 3131460"/>
                <a:gd name="connsiteX161" fmla="*/ 1770105 w 3135234"/>
                <a:gd name="connsiteY161" fmla="*/ 3046852 h 3131460"/>
                <a:gd name="connsiteX162" fmla="*/ 1741586 w 3135234"/>
                <a:gd name="connsiteY162" fmla="*/ 3062063 h 3131460"/>
                <a:gd name="connsiteX163" fmla="*/ 1713066 w 3135234"/>
                <a:gd name="connsiteY163" fmla="*/ 3079174 h 3131460"/>
                <a:gd name="connsiteX164" fmla="*/ 1685497 w 3135234"/>
                <a:gd name="connsiteY164" fmla="*/ 3095335 h 3131460"/>
                <a:gd name="connsiteX165" fmla="*/ 1656028 w 3135234"/>
                <a:gd name="connsiteY165" fmla="*/ 3109595 h 3131460"/>
                <a:gd name="connsiteX166" fmla="*/ 1627508 w 3135234"/>
                <a:gd name="connsiteY166" fmla="*/ 3121003 h 3131460"/>
                <a:gd name="connsiteX167" fmla="*/ 1598037 w 3135234"/>
                <a:gd name="connsiteY167" fmla="*/ 3128609 h 3131460"/>
                <a:gd name="connsiteX168" fmla="*/ 1567618 w 3135234"/>
                <a:gd name="connsiteY168" fmla="*/ 3131460 h 3131460"/>
                <a:gd name="connsiteX169" fmla="*/ 1537197 w 3135234"/>
                <a:gd name="connsiteY169" fmla="*/ 3128609 h 3131460"/>
                <a:gd name="connsiteX170" fmla="*/ 1507727 w 3135234"/>
                <a:gd name="connsiteY170" fmla="*/ 3121003 h 3131460"/>
                <a:gd name="connsiteX171" fmla="*/ 1479208 w 3135234"/>
                <a:gd name="connsiteY171" fmla="*/ 3109595 h 3131460"/>
                <a:gd name="connsiteX172" fmla="*/ 1449738 w 3135234"/>
                <a:gd name="connsiteY172" fmla="*/ 3095335 h 3131460"/>
                <a:gd name="connsiteX173" fmla="*/ 1422168 w 3135234"/>
                <a:gd name="connsiteY173" fmla="*/ 3079174 h 3131460"/>
                <a:gd name="connsiteX174" fmla="*/ 1393649 w 3135234"/>
                <a:gd name="connsiteY174" fmla="*/ 3062063 h 3131460"/>
                <a:gd name="connsiteX175" fmla="*/ 1365129 w 3135234"/>
                <a:gd name="connsiteY175" fmla="*/ 3046852 h 3131460"/>
                <a:gd name="connsiteX176" fmla="*/ 1336610 w 3135234"/>
                <a:gd name="connsiteY176" fmla="*/ 3031641 h 3131460"/>
                <a:gd name="connsiteX177" fmla="*/ 1308092 w 3135234"/>
                <a:gd name="connsiteY177" fmla="*/ 3020234 h 3131460"/>
                <a:gd name="connsiteX178" fmla="*/ 1278621 w 3135234"/>
                <a:gd name="connsiteY178" fmla="*/ 3012628 h 3131460"/>
                <a:gd name="connsiteX179" fmla="*/ 1249151 w 3135234"/>
                <a:gd name="connsiteY179" fmla="*/ 3008826 h 3131460"/>
                <a:gd name="connsiteX180" fmla="*/ 1217779 w 3135234"/>
                <a:gd name="connsiteY180" fmla="*/ 3008826 h 3131460"/>
                <a:gd name="connsiteX181" fmla="*/ 1185457 w 3135234"/>
                <a:gd name="connsiteY181" fmla="*/ 3010728 h 3131460"/>
                <a:gd name="connsiteX182" fmla="*/ 1153136 w 3135234"/>
                <a:gd name="connsiteY182" fmla="*/ 3014529 h 3131460"/>
                <a:gd name="connsiteX183" fmla="*/ 1120813 w 3135234"/>
                <a:gd name="connsiteY183" fmla="*/ 3019283 h 3131460"/>
                <a:gd name="connsiteX184" fmla="*/ 1088490 w 3135234"/>
                <a:gd name="connsiteY184" fmla="*/ 3023085 h 3131460"/>
                <a:gd name="connsiteX185" fmla="*/ 1056169 w 3135234"/>
                <a:gd name="connsiteY185" fmla="*/ 3025938 h 3131460"/>
                <a:gd name="connsiteX186" fmla="*/ 1025749 w 3135234"/>
                <a:gd name="connsiteY186" fmla="*/ 3024987 h 3131460"/>
                <a:gd name="connsiteX187" fmla="*/ 996279 w 3135234"/>
                <a:gd name="connsiteY187" fmla="*/ 3021184 h 3131460"/>
                <a:gd name="connsiteX188" fmla="*/ 967759 w 3135234"/>
                <a:gd name="connsiteY188" fmla="*/ 3012628 h 3131460"/>
                <a:gd name="connsiteX189" fmla="*/ 943993 w 3135234"/>
                <a:gd name="connsiteY189" fmla="*/ 3000270 h 3131460"/>
                <a:gd name="connsiteX190" fmla="*/ 921177 w 3135234"/>
                <a:gd name="connsiteY190" fmla="*/ 2984108 h 3131460"/>
                <a:gd name="connsiteX191" fmla="*/ 901214 w 3135234"/>
                <a:gd name="connsiteY191" fmla="*/ 2965095 h 3131460"/>
                <a:gd name="connsiteX192" fmla="*/ 881250 w 3135234"/>
                <a:gd name="connsiteY192" fmla="*/ 2943230 h 3131460"/>
                <a:gd name="connsiteX193" fmla="*/ 863188 w 3135234"/>
                <a:gd name="connsiteY193" fmla="*/ 2920415 h 3131460"/>
                <a:gd name="connsiteX194" fmla="*/ 845126 w 3135234"/>
                <a:gd name="connsiteY194" fmla="*/ 2896648 h 3131460"/>
                <a:gd name="connsiteX195" fmla="*/ 827064 w 3135234"/>
                <a:gd name="connsiteY195" fmla="*/ 2872882 h 3131460"/>
                <a:gd name="connsiteX196" fmla="*/ 809001 w 3135234"/>
                <a:gd name="connsiteY196" fmla="*/ 2850066 h 3131460"/>
                <a:gd name="connsiteX197" fmla="*/ 789988 w 3135234"/>
                <a:gd name="connsiteY197" fmla="*/ 2828201 h 3131460"/>
                <a:gd name="connsiteX198" fmla="*/ 768123 w 3135234"/>
                <a:gd name="connsiteY198" fmla="*/ 2809188 h 3131460"/>
                <a:gd name="connsiteX199" fmla="*/ 747208 w 3135234"/>
                <a:gd name="connsiteY199" fmla="*/ 2792076 h 3131460"/>
                <a:gd name="connsiteX200" fmla="*/ 723443 w 3135234"/>
                <a:gd name="connsiteY200" fmla="*/ 2778768 h 3131460"/>
                <a:gd name="connsiteX201" fmla="*/ 697775 w 3135234"/>
                <a:gd name="connsiteY201" fmla="*/ 2767359 h 3131460"/>
                <a:gd name="connsiteX202" fmla="*/ 670207 w 3135234"/>
                <a:gd name="connsiteY202" fmla="*/ 2757853 h 3131460"/>
                <a:gd name="connsiteX203" fmla="*/ 641687 w 3135234"/>
                <a:gd name="connsiteY203" fmla="*/ 2749297 h 3131460"/>
                <a:gd name="connsiteX204" fmla="*/ 613168 w 3135234"/>
                <a:gd name="connsiteY204" fmla="*/ 2741692 h 3131460"/>
                <a:gd name="connsiteX205" fmla="*/ 583698 w 3135234"/>
                <a:gd name="connsiteY205" fmla="*/ 2734086 h 3131460"/>
                <a:gd name="connsiteX206" fmla="*/ 556129 w 3135234"/>
                <a:gd name="connsiteY206" fmla="*/ 2725530 h 3131460"/>
                <a:gd name="connsiteX207" fmla="*/ 528560 w 3135234"/>
                <a:gd name="connsiteY207" fmla="*/ 2716024 h 3131460"/>
                <a:gd name="connsiteX208" fmla="*/ 502893 w 3135234"/>
                <a:gd name="connsiteY208" fmla="*/ 2704615 h 3131460"/>
                <a:gd name="connsiteX209" fmla="*/ 480077 w 3135234"/>
                <a:gd name="connsiteY209" fmla="*/ 2690356 h 3131460"/>
                <a:gd name="connsiteX210" fmla="*/ 459162 w 3135234"/>
                <a:gd name="connsiteY210" fmla="*/ 2673244 h 3131460"/>
                <a:gd name="connsiteX211" fmla="*/ 442052 w 3135234"/>
                <a:gd name="connsiteY211" fmla="*/ 2652330 h 3131460"/>
                <a:gd name="connsiteX212" fmla="*/ 427792 w 3135234"/>
                <a:gd name="connsiteY212" fmla="*/ 2629514 h 3131460"/>
                <a:gd name="connsiteX213" fmla="*/ 416384 w 3135234"/>
                <a:gd name="connsiteY213" fmla="*/ 2603846 h 3131460"/>
                <a:gd name="connsiteX214" fmla="*/ 406878 w 3135234"/>
                <a:gd name="connsiteY214" fmla="*/ 2576277 h 3131460"/>
                <a:gd name="connsiteX215" fmla="*/ 398322 w 3135234"/>
                <a:gd name="connsiteY215" fmla="*/ 2548709 h 3131460"/>
                <a:gd name="connsiteX216" fmla="*/ 390717 w 3135234"/>
                <a:gd name="connsiteY216" fmla="*/ 2519238 h 3131460"/>
                <a:gd name="connsiteX217" fmla="*/ 383111 w 3135234"/>
                <a:gd name="connsiteY217" fmla="*/ 2490719 h 3131460"/>
                <a:gd name="connsiteX218" fmla="*/ 374555 w 3135234"/>
                <a:gd name="connsiteY218" fmla="*/ 2462199 h 3131460"/>
                <a:gd name="connsiteX219" fmla="*/ 365049 w 3135234"/>
                <a:gd name="connsiteY219" fmla="*/ 2434629 h 3131460"/>
                <a:gd name="connsiteX220" fmla="*/ 353641 w 3135234"/>
                <a:gd name="connsiteY220" fmla="*/ 2408961 h 3131460"/>
                <a:gd name="connsiteX221" fmla="*/ 340332 w 3135234"/>
                <a:gd name="connsiteY221" fmla="*/ 2385195 h 3131460"/>
                <a:gd name="connsiteX222" fmla="*/ 323221 w 3135234"/>
                <a:gd name="connsiteY222" fmla="*/ 2364281 h 3131460"/>
                <a:gd name="connsiteX223" fmla="*/ 304208 w 3135234"/>
                <a:gd name="connsiteY223" fmla="*/ 2342416 h 3131460"/>
                <a:gd name="connsiteX224" fmla="*/ 282343 w 3135234"/>
                <a:gd name="connsiteY224" fmla="*/ 2323403 h 3131460"/>
                <a:gd name="connsiteX225" fmla="*/ 258576 w 3135234"/>
                <a:gd name="connsiteY225" fmla="*/ 2305340 h 3131460"/>
                <a:gd name="connsiteX226" fmla="*/ 234810 w 3135234"/>
                <a:gd name="connsiteY226" fmla="*/ 2287278 h 3131460"/>
                <a:gd name="connsiteX227" fmla="*/ 211045 w 3135234"/>
                <a:gd name="connsiteY227" fmla="*/ 2269216 h 3131460"/>
                <a:gd name="connsiteX228" fmla="*/ 188228 w 3135234"/>
                <a:gd name="connsiteY228" fmla="*/ 2251152 h 3131460"/>
                <a:gd name="connsiteX229" fmla="*/ 166363 w 3135234"/>
                <a:gd name="connsiteY229" fmla="*/ 2231189 h 3131460"/>
                <a:gd name="connsiteX230" fmla="*/ 147351 w 3135234"/>
                <a:gd name="connsiteY230" fmla="*/ 2211226 h 3131460"/>
                <a:gd name="connsiteX231" fmla="*/ 131190 w 3135234"/>
                <a:gd name="connsiteY231" fmla="*/ 2188410 h 3131460"/>
                <a:gd name="connsiteX232" fmla="*/ 118832 w 3135234"/>
                <a:gd name="connsiteY232" fmla="*/ 2164644 h 3131460"/>
                <a:gd name="connsiteX233" fmla="*/ 110276 w 3135234"/>
                <a:gd name="connsiteY233" fmla="*/ 2136125 h 3131460"/>
                <a:gd name="connsiteX234" fmla="*/ 106473 w 3135234"/>
                <a:gd name="connsiteY234" fmla="*/ 2106654 h 3131460"/>
                <a:gd name="connsiteX235" fmla="*/ 105522 w 3135234"/>
                <a:gd name="connsiteY235" fmla="*/ 2076232 h 3131460"/>
                <a:gd name="connsiteX236" fmla="*/ 108374 w 3135234"/>
                <a:gd name="connsiteY236" fmla="*/ 2043910 h 3131460"/>
                <a:gd name="connsiteX237" fmla="*/ 112177 w 3135234"/>
                <a:gd name="connsiteY237" fmla="*/ 2011588 h 3131460"/>
                <a:gd name="connsiteX238" fmla="*/ 116930 w 3135234"/>
                <a:gd name="connsiteY238" fmla="*/ 1979265 h 3131460"/>
                <a:gd name="connsiteX239" fmla="*/ 120733 w 3135234"/>
                <a:gd name="connsiteY239" fmla="*/ 1946943 h 3131460"/>
                <a:gd name="connsiteX240" fmla="*/ 122635 w 3135234"/>
                <a:gd name="connsiteY240" fmla="*/ 1914621 h 3131460"/>
                <a:gd name="connsiteX241" fmla="*/ 122635 w 3135234"/>
                <a:gd name="connsiteY241" fmla="*/ 1883249 h 3131460"/>
                <a:gd name="connsiteX242" fmla="*/ 118832 w 3135234"/>
                <a:gd name="connsiteY242" fmla="*/ 1853779 h 3131460"/>
                <a:gd name="connsiteX243" fmla="*/ 111226 w 3135234"/>
                <a:gd name="connsiteY243" fmla="*/ 1824309 h 3131460"/>
                <a:gd name="connsiteX244" fmla="*/ 99818 w 3135234"/>
                <a:gd name="connsiteY244" fmla="*/ 1796739 h 3131460"/>
                <a:gd name="connsiteX245" fmla="*/ 85559 w 3135234"/>
                <a:gd name="connsiteY245" fmla="*/ 1768220 h 3131460"/>
                <a:gd name="connsiteX246" fmla="*/ 69398 w 3135234"/>
                <a:gd name="connsiteY246" fmla="*/ 1739701 h 3131460"/>
                <a:gd name="connsiteX247" fmla="*/ 52287 w 3135234"/>
                <a:gd name="connsiteY247" fmla="*/ 1711181 h 3131460"/>
                <a:gd name="connsiteX248" fmla="*/ 36126 w 3135234"/>
                <a:gd name="connsiteY248" fmla="*/ 1683611 h 3131460"/>
                <a:gd name="connsiteX249" fmla="*/ 21865 w 3135234"/>
                <a:gd name="connsiteY249" fmla="*/ 1654141 h 3131460"/>
                <a:gd name="connsiteX250" fmla="*/ 10458 w 3135234"/>
                <a:gd name="connsiteY250" fmla="*/ 1625621 h 3131460"/>
                <a:gd name="connsiteX251" fmla="*/ 2853 w 3135234"/>
                <a:gd name="connsiteY251" fmla="*/ 1596151 h 3131460"/>
                <a:gd name="connsiteX252" fmla="*/ 0 w 3135234"/>
                <a:gd name="connsiteY252" fmla="*/ 1565730 h 3131460"/>
                <a:gd name="connsiteX253" fmla="*/ 2853 w 3135234"/>
                <a:gd name="connsiteY253" fmla="*/ 1535310 h 3131460"/>
                <a:gd name="connsiteX254" fmla="*/ 10458 w 3135234"/>
                <a:gd name="connsiteY254" fmla="*/ 1505839 h 3131460"/>
                <a:gd name="connsiteX255" fmla="*/ 21865 w 3135234"/>
                <a:gd name="connsiteY255" fmla="*/ 1477319 h 3131460"/>
                <a:gd name="connsiteX256" fmla="*/ 36126 w 3135234"/>
                <a:gd name="connsiteY256" fmla="*/ 1447849 h 3131460"/>
                <a:gd name="connsiteX257" fmla="*/ 52287 w 3135234"/>
                <a:gd name="connsiteY257" fmla="*/ 1420280 h 3131460"/>
                <a:gd name="connsiteX258" fmla="*/ 69398 w 3135234"/>
                <a:gd name="connsiteY258" fmla="*/ 1391761 h 3131460"/>
                <a:gd name="connsiteX259" fmla="*/ 85559 w 3135234"/>
                <a:gd name="connsiteY259" fmla="*/ 1363240 h 3131460"/>
                <a:gd name="connsiteX260" fmla="*/ 99818 w 3135234"/>
                <a:gd name="connsiteY260" fmla="*/ 1334721 h 3131460"/>
                <a:gd name="connsiteX261" fmla="*/ 111226 w 3135234"/>
                <a:gd name="connsiteY261" fmla="*/ 1307152 h 3131460"/>
                <a:gd name="connsiteX262" fmla="*/ 118832 w 3135234"/>
                <a:gd name="connsiteY262" fmla="*/ 1277681 h 3131460"/>
                <a:gd name="connsiteX263" fmla="*/ 122635 w 3135234"/>
                <a:gd name="connsiteY263" fmla="*/ 1248211 h 3131460"/>
                <a:gd name="connsiteX264" fmla="*/ 122635 w 3135234"/>
                <a:gd name="connsiteY264" fmla="*/ 1216840 h 3131460"/>
                <a:gd name="connsiteX265" fmla="*/ 120733 w 3135234"/>
                <a:gd name="connsiteY265" fmla="*/ 1184517 h 3131460"/>
                <a:gd name="connsiteX266" fmla="*/ 116930 w 3135234"/>
                <a:gd name="connsiteY266" fmla="*/ 1152195 h 3131460"/>
                <a:gd name="connsiteX267" fmla="*/ 112177 w 3135234"/>
                <a:gd name="connsiteY267" fmla="*/ 1119872 h 3131460"/>
                <a:gd name="connsiteX268" fmla="*/ 108374 w 3135234"/>
                <a:gd name="connsiteY268" fmla="*/ 1087550 h 3131460"/>
                <a:gd name="connsiteX269" fmla="*/ 105522 w 3135234"/>
                <a:gd name="connsiteY269" fmla="*/ 1055228 h 3131460"/>
                <a:gd name="connsiteX270" fmla="*/ 106473 w 3135234"/>
                <a:gd name="connsiteY270" fmla="*/ 1024807 h 3131460"/>
                <a:gd name="connsiteX271" fmla="*/ 110276 w 3135234"/>
                <a:gd name="connsiteY271" fmla="*/ 995337 h 3131460"/>
                <a:gd name="connsiteX272" fmla="*/ 118832 w 3135234"/>
                <a:gd name="connsiteY272" fmla="*/ 966817 h 3131460"/>
                <a:gd name="connsiteX273" fmla="*/ 131190 w 3135234"/>
                <a:gd name="connsiteY273" fmla="*/ 943051 h 3131460"/>
                <a:gd name="connsiteX274" fmla="*/ 147351 w 3135234"/>
                <a:gd name="connsiteY274" fmla="*/ 920235 h 3131460"/>
                <a:gd name="connsiteX275" fmla="*/ 166363 w 3135234"/>
                <a:gd name="connsiteY275" fmla="*/ 900271 h 3131460"/>
                <a:gd name="connsiteX276" fmla="*/ 188228 w 3135234"/>
                <a:gd name="connsiteY276" fmla="*/ 880308 h 3131460"/>
                <a:gd name="connsiteX277" fmla="*/ 211045 w 3135234"/>
                <a:gd name="connsiteY277" fmla="*/ 862244 h 3131460"/>
                <a:gd name="connsiteX278" fmla="*/ 234810 w 3135234"/>
                <a:gd name="connsiteY278" fmla="*/ 844182 h 3131460"/>
                <a:gd name="connsiteX279" fmla="*/ 258576 w 3135234"/>
                <a:gd name="connsiteY279" fmla="*/ 826120 h 3131460"/>
                <a:gd name="connsiteX280" fmla="*/ 282343 w 3135234"/>
                <a:gd name="connsiteY280" fmla="*/ 808058 h 3131460"/>
                <a:gd name="connsiteX281" fmla="*/ 304208 w 3135234"/>
                <a:gd name="connsiteY281" fmla="*/ 789045 h 3131460"/>
                <a:gd name="connsiteX282" fmla="*/ 323221 w 3135234"/>
                <a:gd name="connsiteY282" fmla="*/ 767180 h 3131460"/>
                <a:gd name="connsiteX283" fmla="*/ 340332 w 3135234"/>
                <a:gd name="connsiteY283" fmla="*/ 746265 h 3131460"/>
                <a:gd name="connsiteX284" fmla="*/ 353641 w 3135234"/>
                <a:gd name="connsiteY284" fmla="*/ 722499 h 3131460"/>
                <a:gd name="connsiteX285" fmla="*/ 365049 w 3135234"/>
                <a:gd name="connsiteY285" fmla="*/ 696831 h 3131460"/>
                <a:gd name="connsiteX286" fmla="*/ 374555 w 3135234"/>
                <a:gd name="connsiteY286" fmla="*/ 669262 h 3131460"/>
                <a:gd name="connsiteX287" fmla="*/ 383111 w 3135234"/>
                <a:gd name="connsiteY287" fmla="*/ 640741 h 3131460"/>
                <a:gd name="connsiteX288" fmla="*/ 390717 w 3135234"/>
                <a:gd name="connsiteY288" fmla="*/ 612222 h 3131460"/>
                <a:gd name="connsiteX289" fmla="*/ 398322 w 3135234"/>
                <a:gd name="connsiteY289" fmla="*/ 582752 h 3131460"/>
                <a:gd name="connsiteX290" fmla="*/ 406878 w 3135234"/>
                <a:gd name="connsiteY290" fmla="*/ 555183 h 3131460"/>
                <a:gd name="connsiteX291" fmla="*/ 416384 w 3135234"/>
                <a:gd name="connsiteY291" fmla="*/ 527613 h 3131460"/>
                <a:gd name="connsiteX292" fmla="*/ 427792 w 3135234"/>
                <a:gd name="connsiteY292" fmla="*/ 501946 h 3131460"/>
                <a:gd name="connsiteX293" fmla="*/ 442052 w 3135234"/>
                <a:gd name="connsiteY293" fmla="*/ 479131 h 3131460"/>
                <a:gd name="connsiteX294" fmla="*/ 459162 w 3135234"/>
                <a:gd name="connsiteY294" fmla="*/ 458216 h 3131460"/>
                <a:gd name="connsiteX295" fmla="*/ 480077 w 3135234"/>
                <a:gd name="connsiteY295" fmla="*/ 441104 h 3131460"/>
                <a:gd name="connsiteX296" fmla="*/ 502893 w 3135234"/>
                <a:gd name="connsiteY296" fmla="*/ 426845 h 3131460"/>
                <a:gd name="connsiteX297" fmla="*/ 528560 w 3135234"/>
                <a:gd name="connsiteY297" fmla="*/ 415437 h 3131460"/>
                <a:gd name="connsiteX298" fmla="*/ 556129 w 3135234"/>
                <a:gd name="connsiteY298" fmla="*/ 405930 h 3131460"/>
                <a:gd name="connsiteX299" fmla="*/ 583698 w 3135234"/>
                <a:gd name="connsiteY299" fmla="*/ 397374 h 3131460"/>
                <a:gd name="connsiteX300" fmla="*/ 613168 w 3135234"/>
                <a:gd name="connsiteY300" fmla="*/ 389769 h 3131460"/>
                <a:gd name="connsiteX301" fmla="*/ 641687 w 3135234"/>
                <a:gd name="connsiteY301" fmla="*/ 382163 h 3131460"/>
                <a:gd name="connsiteX302" fmla="*/ 670207 w 3135234"/>
                <a:gd name="connsiteY302" fmla="*/ 373607 h 3131460"/>
                <a:gd name="connsiteX303" fmla="*/ 697775 w 3135234"/>
                <a:gd name="connsiteY303" fmla="*/ 364101 h 3131460"/>
                <a:gd name="connsiteX304" fmla="*/ 723443 w 3135234"/>
                <a:gd name="connsiteY304" fmla="*/ 352693 h 3131460"/>
                <a:gd name="connsiteX305" fmla="*/ 747208 w 3135234"/>
                <a:gd name="connsiteY305" fmla="*/ 339385 h 3131460"/>
                <a:gd name="connsiteX306" fmla="*/ 768123 w 3135234"/>
                <a:gd name="connsiteY306" fmla="*/ 322273 h 3131460"/>
                <a:gd name="connsiteX307" fmla="*/ 789988 w 3135234"/>
                <a:gd name="connsiteY307" fmla="*/ 303259 h 3131460"/>
                <a:gd name="connsiteX308" fmla="*/ 809001 w 3135234"/>
                <a:gd name="connsiteY308" fmla="*/ 281394 h 3131460"/>
                <a:gd name="connsiteX309" fmla="*/ 827064 w 3135234"/>
                <a:gd name="connsiteY309" fmla="*/ 258578 h 3131460"/>
                <a:gd name="connsiteX310" fmla="*/ 845126 w 3135234"/>
                <a:gd name="connsiteY310" fmla="*/ 234812 h 3131460"/>
                <a:gd name="connsiteX311" fmla="*/ 863188 w 3135234"/>
                <a:gd name="connsiteY311" fmla="*/ 211045 h 3131460"/>
                <a:gd name="connsiteX312" fmla="*/ 881250 w 3135234"/>
                <a:gd name="connsiteY312" fmla="*/ 188230 h 3131460"/>
                <a:gd name="connsiteX313" fmla="*/ 901214 w 3135234"/>
                <a:gd name="connsiteY313" fmla="*/ 166365 h 3131460"/>
                <a:gd name="connsiteX314" fmla="*/ 921177 w 3135234"/>
                <a:gd name="connsiteY314" fmla="*/ 147352 h 3131460"/>
                <a:gd name="connsiteX315" fmla="*/ 943993 w 3135234"/>
                <a:gd name="connsiteY315" fmla="*/ 131191 h 3131460"/>
                <a:gd name="connsiteX316" fmla="*/ 967759 w 3135234"/>
                <a:gd name="connsiteY316" fmla="*/ 118832 h 3131460"/>
                <a:gd name="connsiteX317" fmla="*/ 996279 w 3135234"/>
                <a:gd name="connsiteY317" fmla="*/ 110276 h 3131460"/>
                <a:gd name="connsiteX318" fmla="*/ 1025749 w 3135234"/>
                <a:gd name="connsiteY318" fmla="*/ 106473 h 3131460"/>
                <a:gd name="connsiteX319" fmla="*/ 1056169 w 3135234"/>
                <a:gd name="connsiteY319" fmla="*/ 105523 h 3131460"/>
                <a:gd name="connsiteX320" fmla="*/ 1088490 w 3135234"/>
                <a:gd name="connsiteY320" fmla="*/ 108375 h 3131460"/>
                <a:gd name="connsiteX321" fmla="*/ 1120813 w 3135234"/>
                <a:gd name="connsiteY321" fmla="*/ 112178 h 3131460"/>
                <a:gd name="connsiteX322" fmla="*/ 1153136 w 3135234"/>
                <a:gd name="connsiteY322" fmla="*/ 116931 h 3131460"/>
                <a:gd name="connsiteX323" fmla="*/ 1185457 w 3135234"/>
                <a:gd name="connsiteY323" fmla="*/ 120734 h 3131460"/>
                <a:gd name="connsiteX324" fmla="*/ 1217779 w 3135234"/>
                <a:gd name="connsiteY324" fmla="*/ 122635 h 3131460"/>
                <a:gd name="connsiteX325" fmla="*/ 1249151 w 3135234"/>
                <a:gd name="connsiteY325" fmla="*/ 122635 h 3131460"/>
                <a:gd name="connsiteX326" fmla="*/ 1278621 w 3135234"/>
                <a:gd name="connsiteY326" fmla="*/ 118832 h 3131460"/>
                <a:gd name="connsiteX327" fmla="*/ 1308092 w 3135234"/>
                <a:gd name="connsiteY327" fmla="*/ 111226 h 3131460"/>
                <a:gd name="connsiteX328" fmla="*/ 1336610 w 3135234"/>
                <a:gd name="connsiteY328" fmla="*/ 99819 h 3131460"/>
                <a:gd name="connsiteX329" fmla="*/ 1365129 w 3135234"/>
                <a:gd name="connsiteY329" fmla="*/ 84608 h 3131460"/>
                <a:gd name="connsiteX330" fmla="*/ 1393649 w 3135234"/>
                <a:gd name="connsiteY330" fmla="*/ 69398 h 3131460"/>
                <a:gd name="connsiteX331" fmla="*/ 1422168 w 3135234"/>
                <a:gd name="connsiteY331" fmla="*/ 52286 h 3131460"/>
                <a:gd name="connsiteX332" fmla="*/ 1449738 w 3135234"/>
                <a:gd name="connsiteY332" fmla="*/ 36125 h 3131460"/>
                <a:gd name="connsiteX333" fmla="*/ 1479208 w 3135234"/>
                <a:gd name="connsiteY333" fmla="*/ 21865 h 3131460"/>
                <a:gd name="connsiteX334" fmla="*/ 1507727 w 3135234"/>
                <a:gd name="connsiteY334" fmla="*/ 10457 h 3131460"/>
                <a:gd name="connsiteX335" fmla="*/ 1537197 w 3135234"/>
                <a:gd name="connsiteY335" fmla="*/ 2851 h 313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</a:cxnLst>
              <a:rect l="l" t="t" r="r" b="b"/>
              <a:pathLst>
                <a:path w="3135234" h="3131460">
                  <a:moveTo>
                    <a:pt x="1567618" y="0"/>
                  </a:moveTo>
                  <a:lnTo>
                    <a:pt x="1598037" y="2851"/>
                  </a:lnTo>
                  <a:lnTo>
                    <a:pt x="1627508" y="10457"/>
                  </a:lnTo>
                  <a:lnTo>
                    <a:pt x="1656028" y="21865"/>
                  </a:lnTo>
                  <a:lnTo>
                    <a:pt x="1685497" y="36125"/>
                  </a:lnTo>
                  <a:lnTo>
                    <a:pt x="1713066" y="52286"/>
                  </a:lnTo>
                  <a:lnTo>
                    <a:pt x="1741586" y="69398"/>
                  </a:lnTo>
                  <a:lnTo>
                    <a:pt x="1770105" y="84608"/>
                  </a:lnTo>
                  <a:lnTo>
                    <a:pt x="1798624" y="99819"/>
                  </a:lnTo>
                  <a:lnTo>
                    <a:pt x="1826193" y="111226"/>
                  </a:lnTo>
                  <a:lnTo>
                    <a:pt x="1856614" y="118832"/>
                  </a:lnTo>
                  <a:lnTo>
                    <a:pt x="1886083" y="122635"/>
                  </a:lnTo>
                  <a:lnTo>
                    <a:pt x="1917455" y="122635"/>
                  </a:lnTo>
                  <a:lnTo>
                    <a:pt x="1949777" y="120734"/>
                  </a:lnTo>
                  <a:lnTo>
                    <a:pt x="1982099" y="116931"/>
                  </a:lnTo>
                  <a:lnTo>
                    <a:pt x="2014421" y="112178"/>
                  </a:lnTo>
                  <a:lnTo>
                    <a:pt x="2046743" y="108375"/>
                  </a:lnTo>
                  <a:lnTo>
                    <a:pt x="2079066" y="105523"/>
                  </a:lnTo>
                  <a:lnTo>
                    <a:pt x="2109485" y="106473"/>
                  </a:lnTo>
                  <a:lnTo>
                    <a:pt x="2138955" y="110276"/>
                  </a:lnTo>
                  <a:lnTo>
                    <a:pt x="2167475" y="118832"/>
                  </a:lnTo>
                  <a:lnTo>
                    <a:pt x="2191242" y="131191"/>
                  </a:lnTo>
                  <a:lnTo>
                    <a:pt x="2214056" y="147352"/>
                  </a:lnTo>
                  <a:lnTo>
                    <a:pt x="2234020" y="166365"/>
                  </a:lnTo>
                  <a:lnTo>
                    <a:pt x="2253984" y="188230"/>
                  </a:lnTo>
                  <a:lnTo>
                    <a:pt x="2272047" y="211045"/>
                  </a:lnTo>
                  <a:lnTo>
                    <a:pt x="2290109" y="234812"/>
                  </a:lnTo>
                  <a:lnTo>
                    <a:pt x="2308171" y="258578"/>
                  </a:lnTo>
                  <a:lnTo>
                    <a:pt x="2326233" y="281394"/>
                  </a:lnTo>
                  <a:lnTo>
                    <a:pt x="2345247" y="303259"/>
                  </a:lnTo>
                  <a:lnTo>
                    <a:pt x="2367111" y="322273"/>
                  </a:lnTo>
                  <a:lnTo>
                    <a:pt x="2388026" y="339385"/>
                  </a:lnTo>
                  <a:lnTo>
                    <a:pt x="2411792" y="352693"/>
                  </a:lnTo>
                  <a:lnTo>
                    <a:pt x="2437459" y="364101"/>
                  </a:lnTo>
                  <a:lnTo>
                    <a:pt x="2465028" y="373607"/>
                  </a:lnTo>
                  <a:lnTo>
                    <a:pt x="2493546" y="382163"/>
                  </a:lnTo>
                  <a:lnTo>
                    <a:pt x="2522066" y="389769"/>
                  </a:lnTo>
                  <a:lnTo>
                    <a:pt x="2551537" y="397374"/>
                  </a:lnTo>
                  <a:lnTo>
                    <a:pt x="2579105" y="405930"/>
                  </a:lnTo>
                  <a:lnTo>
                    <a:pt x="2606674" y="415437"/>
                  </a:lnTo>
                  <a:lnTo>
                    <a:pt x="2632341" y="426845"/>
                  </a:lnTo>
                  <a:lnTo>
                    <a:pt x="2655157" y="441104"/>
                  </a:lnTo>
                  <a:lnTo>
                    <a:pt x="2676072" y="458216"/>
                  </a:lnTo>
                  <a:lnTo>
                    <a:pt x="2693183" y="479131"/>
                  </a:lnTo>
                  <a:lnTo>
                    <a:pt x="2707443" y="501946"/>
                  </a:lnTo>
                  <a:lnTo>
                    <a:pt x="2718850" y="527613"/>
                  </a:lnTo>
                  <a:lnTo>
                    <a:pt x="2728356" y="555183"/>
                  </a:lnTo>
                  <a:lnTo>
                    <a:pt x="2736912" y="582752"/>
                  </a:lnTo>
                  <a:lnTo>
                    <a:pt x="2744518" y="612222"/>
                  </a:lnTo>
                  <a:lnTo>
                    <a:pt x="2752123" y="640741"/>
                  </a:lnTo>
                  <a:lnTo>
                    <a:pt x="2760679" y="669262"/>
                  </a:lnTo>
                  <a:lnTo>
                    <a:pt x="2770185" y="696831"/>
                  </a:lnTo>
                  <a:lnTo>
                    <a:pt x="2781592" y="722499"/>
                  </a:lnTo>
                  <a:lnTo>
                    <a:pt x="2794903" y="746265"/>
                  </a:lnTo>
                  <a:lnTo>
                    <a:pt x="2812014" y="767180"/>
                  </a:lnTo>
                  <a:lnTo>
                    <a:pt x="2831027" y="789045"/>
                  </a:lnTo>
                  <a:lnTo>
                    <a:pt x="2852891" y="808058"/>
                  </a:lnTo>
                  <a:lnTo>
                    <a:pt x="2875708" y="826120"/>
                  </a:lnTo>
                  <a:lnTo>
                    <a:pt x="2900424" y="844182"/>
                  </a:lnTo>
                  <a:lnTo>
                    <a:pt x="2924190" y="862244"/>
                  </a:lnTo>
                  <a:lnTo>
                    <a:pt x="2947006" y="880308"/>
                  </a:lnTo>
                  <a:lnTo>
                    <a:pt x="2968870" y="900271"/>
                  </a:lnTo>
                  <a:lnTo>
                    <a:pt x="2987883" y="920235"/>
                  </a:lnTo>
                  <a:lnTo>
                    <a:pt x="3004045" y="943051"/>
                  </a:lnTo>
                  <a:lnTo>
                    <a:pt x="3016403" y="966817"/>
                  </a:lnTo>
                  <a:lnTo>
                    <a:pt x="3024959" y="995337"/>
                  </a:lnTo>
                  <a:lnTo>
                    <a:pt x="3028761" y="1024807"/>
                  </a:lnTo>
                  <a:lnTo>
                    <a:pt x="3029713" y="1055228"/>
                  </a:lnTo>
                  <a:lnTo>
                    <a:pt x="3026860" y="1087550"/>
                  </a:lnTo>
                  <a:lnTo>
                    <a:pt x="3023057" y="1119872"/>
                  </a:lnTo>
                  <a:lnTo>
                    <a:pt x="3018304" y="1152195"/>
                  </a:lnTo>
                  <a:lnTo>
                    <a:pt x="3014501" y="1184517"/>
                  </a:lnTo>
                  <a:lnTo>
                    <a:pt x="3012601" y="1216840"/>
                  </a:lnTo>
                  <a:lnTo>
                    <a:pt x="3012601" y="1248211"/>
                  </a:lnTo>
                  <a:lnTo>
                    <a:pt x="3016403" y="1277681"/>
                  </a:lnTo>
                  <a:lnTo>
                    <a:pt x="3024008" y="1307152"/>
                  </a:lnTo>
                  <a:lnTo>
                    <a:pt x="3035416" y="1334721"/>
                  </a:lnTo>
                  <a:lnTo>
                    <a:pt x="3050627" y="1363240"/>
                  </a:lnTo>
                  <a:lnTo>
                    <a:pt x="3065837" y="1391761"/>
                  </a:lnTo>
                  <a:lnTo>
                    <a:pt x="3082949" y="1420280"/>
                  </a:lnTo>
                  <a:lnTo>
                    <a:pt x="3099109" y="1447849"/>
                  </a:lnTo>
                  <a:lnTo>
                    <a:pt x="3113369" y="1477319"/>
                  </a:lnTo>
                  <a:lnTo>
                    <a:pt x="3124776" y="1505839"/>
                  </a:lnTo>
                  <a:lnTo>
                    <a:pt x="3132382" y="1535310"/>
                  </a:lnTo>
                  <a:lnTo>
                    <a:pt x="3135234" y="1565730"/>
                  </a:lnTo>
                  <a:lnTo>
                    <a:pt x="3132382" y="1596151"/>
                  </a:lnTo>
                  <a:lnTo>
                    <a:pt x="3124776" y="1625621"/>
                  </a:lnTo>
                  <a:lnTo>
                    <a:pt x="3113369" y="1654141"/>
                  </a:lnTo>
                  <a:lnTo>
                    <a:pt x="3099109" y="1683611"/>
                  </a:lnTo>
                  <a:lnTo>
                    <a:pt x="3082949" y="1711181"/>
                  </a:lnTo>
                  <a:lnTo>
                    <a:pt x="3065837" y="1739701"/>
                  </a:lnTo>
                  <a:lnTo>
                    <a:pt x="3050627" y="1768220"/>
                  </a:lnTo>
                  <a:lnTo>
                    <a:pt x="3035416" y="1796739"/>
                  </a:lnTo>
                  <a:lnTo>
                    <a:pt x="3024008" y="1824309"/>
                  </a:lnTo>
                  <a:lnTo>
                    <a:pt x="3016403" y="1853779"/>
                  </a:lnTo>
                  <a:lnTo>
                    <a:pt x="3012601" y="1883249"/>
                  </a:lnTo>
                  <a:lnTo>
                    <a:pt x="3012601" y="1914621"/>
                  </a:lnTo>
                  <a:lnTo>
                    <a:pt x="3014501" y="1946943"/>
                  </a:lnTo>
                  <a:lnTo>
                    <a:pt x="3018304" y="1979265"/>
                  </a:lnTo>
                  <a:lnTo>
                    <a:pt x="3023057" y="2011588"/>
                  </a:lnTo>
                  <a:lnTo>
                    <a:pt x="3026860" y="2043910"/>
                  </a:lnTo>
                  <a:lnTo>
                    <a:pt x="3029713" y="2076232"/>
                  </a:lnTo>
                  <a:lnTo>
                    <a:pt x="3028761" y="2106654"/>
                  </a:lnTo>
                  <a:lnTo>
                    <a:pt x="3024959" y="2136125"/>
                  </a:lnTo>
                  <a:lnTo>
                    <a:pt x="3016403" y="2164644"/>
                  </a:lnTo>
                  <a:lnTo>
                    <a:pt x="3004045" y="2188410"/>
                  </a:lnTo>
                  <a:lnTo>
                    <a:pt x="2987883" y="2211226"/>
                  </a:lnTo>
                  <a:lnTo>
                    <a:pt x="2968870" y="2231189"/>
                  </a:lnTo>
                  <a:lnTo>
                    <a:pt x="2947006" y="2251152"/>
                  </a:lnTo>
                  <a:lnTo>
                    <a:pt x="2924190" y="2269216"/>
                  </a:lnTo>
                  <a:lnTo>
                    <a:pt x="2900424" y="2287278"/>
                  </a:lnTo>
                  <a:lnTo>
                    <a:pt x="2875708" y="2305340"/>
                  </a:lnTo>
                  <a:lnTo>
                    <a:pt x="2852891" y="2323403"/>
                  </a:lnTo>
                  <a:lnTo>
                    <a:pt x="2831027" y="2342416"/>
                  </a:lnTo>
                  <a:lnTo>
                    <a:pt x="2812014" y="2364281"/>
                  </a:lnTo>
                  <a:lnTo>
                    <a:pt x="2794903" y="2385195"/>
                  </a:lnTo>
                  <a:lnTo>
                    <a:pt x="2781592" y="2408961"/>
                  </a:lnTo>
                  <a:lnTo>
                    <a:pt x="2770185" y="2434629"/>
                  </a:lnTo>
                  <a:lnTo>
                    <a:pt x="2760679" y="2462199"/>
                  </a:lnTo>
                  <a:lnTo>
                    <a:pt x="2752123" y="2490719"/>
                  </a:lnTo>
                  <a:lnTo>
                    <a:pt x="2744518" y="2519238"/>
                  </a:lnTo>
                  <a:lnTo>
                    <a:pt x="2736912" y="2548709"/>
                  </a:lnTo>
                  <a:lnTo>
                    <a:pt x="2728356" y="2576277"/>
                  </a:lnTo>
                  <a:lnTo>
                    <a:pt x="2718850" y="2603846"/>
                  </a:lnTo>
                  <a:lnTo>
                    <a:pt x="2707443" y="2629514"/>
                  </a:lnTo>
                  <a:lnTo>
                    <a:pt x="2693183" y="2652330"/>
                  </a:lnTo>
                  <a:lnTo>
                    <a:pt x="2676072" y="2673244"/>
                  </a:lnTo>
                  <a:lnTo>
                    <a:pt x="2655157" y="2690356"/>
                  </a:lnTo>
                  <a:lnTo>
                    <a:pt x="2632341" y="2704615"/>
                  </a:lnTo>
                  <a:lnTo>
                    <a:pt x="2606674" y="2716024"/>
                  </a:lnTo>
                  <a:lnTo>
                    <a:pt x="2579105" y="2725530"/>
                  </a:lnTo>
                  <a:lnTo>
                    <a:pt x="2551537" y="2734086"/>
                  </a:lnTo>
                  <a:lnTo>
                    <a:pt x="2522066" y="2741692"/>
                  </a:lnTo>
                  <a:lnTo>
                    <a:pt x="2493546" y="2749297"/>
                  </a:lnTo>
                  <a:lnTo>
                    <a:pt x="2465028" y="2757853"/>
                  </a:lnTo>
                  <a:lnTo>
                    <a:pt x="2437459" y="2767359"/>
                  </a:lnTo>
                  <a:lnTo>
                    <a:pt x="2411792" y="2778768"/>
                  </a:lnTo>
                  <a:lnTo>
                    <a:pt x="2388026" y="2792076"/>
                  </a:lnTo>
                  <a:lnTo>
                    <a:pt x="2367111" y="2809188"/>
                  </a:lnTo>
                  <a:lnTo>
                    <a:pt x="2345247" y="2828201"/>
                  </a:lnTo>
                  <a:lnTo>
                    <a:pt x="2326233" y="2850066"/>
                  </a:lnTo>
                  <a:lnTo>
                    <a:pt x="2308171" y="2872882"/>
                  </a:lnTo>
                  <a:lnTo>
                    <a:pt x="2290109" y="2896648"/>
                  </a:lnTo>
                  <a:lnTo>
                    <a:pt x="2272047" y="2920415"/>
                  </a:lnTo>
                  <a:lnTo>
                    <a:pt x="2253984" y="2943230"/>
                  </a:lnTo>
                  <a:lnTo>
                    <a:pt x="2234020" y="2965095"/>
                  </a:lnTo>
                  <a:lnTo>
                    <a:pt x="2214056" y="2984108"/>
                  </a:lnTo>
                  <a:lnTo>
                    <a:pt x="2191242" y="3000270"/>
                  </a:lnTo>
                  <a:lnTo>
                    <a:pt x="2167475" y="3012628"/>
                  </a:lnTo>
                  <a:lnTo>
                    <a:pt x="2138955" y="3021184"/>
                  </a:lnTo>
                  <a:lnTo>
                    <a:pt x="2109485" y="3024987"/>
                  </a:lnTo>
                  <a:lnTo>
                    <a:pt x="2079066" y="3025938"/>
                  </a:lnTo>
                  <a:lnTo>
                    <a:pt x="2046743" y="3023085"/>
                  </a:lnTo>
                  <a:lnTo>
                    <a:pt x="2014421" y="3019283"/>
                  </a:lnTo>
                  <a:lnTo>
                    <a:pt x="1982099" y="3014529"/>
                  </a:lnTo>
                  <a:lnTo>
                    <a:pt x="1949777" y="3010728"/>
                  </a:lnTo>
                  <a:lnTo>
                    <a:pt x="1917455" y="3008826"/>
                  </a:lnTo>
                  <a:lnTo>
                    <a:pt x="1886083" y="3008826"/>
                  </a:lnTo>
                  <a:lnTo>
                    <a:pt x="1856614" y="3012628"/>
                  </a:lnTo>
                  <a:lnTo>
                    <a:pt x="1826193" y="3020234"/>
                  </a:lnTo>
                  <a:lnTo>
                    <a:pt x="1798624" y="3031641"/>
                  </a:lnTo>
                  <a:lnTo>
                    <a:pt x="1770105" y="3046852"/>
                  </a:lnTo>
                  <a:lnTo>
                    <a:pt x="1741586" y="3062063"/>
                  </a:lnTo>
                  <a:lnTo>
                    <a:pt x="1713066" y="3079174"/>
                  </a:lnTo>
                  <a:lnTo>
                    <a:pt x="1685497" y="3095335"/>
                  </a:lnTo>
                  <a:lnTo>
                    <a:pt x="1656028" y="3109595"/>
                  </a:lnTo>
                  <a:lnTo>
                    <a:pt x="1627508" y="3121003"/>
                  </a:lnTo>
                  <a:lnTo>
                    <a:pt x="1598037" y="3128609"/>
                  </a:lnTo>
                  <a:lnTo>
                    <a:pt x="1567618" y="3131460"/>
                  </a:lnTo>
                  <a:lnTo>
                    <a:pt x="1537197" y="3128609"/>
                  </a:lnTo>
                  <a:lnTo>
                    <a:pt x="1507727" y="3121003"/>
                  </a:lnTo>
                  <a:lnTo>
                    <a:pt x="1479208" y="3109595"/>
                  </a:lnTo>
                  <a:lnTo>
                    <a:pt x="1449738" y="3095335"/>
                  </a:lnTo>
                  <a:lnTo>
                    <a:pt x="1422168" y="3079174"/>
                  </a:lnTo>
                  <a:lnTo>
                    <a:pt x="1393649" y="3062063"/>
                  </a:lnTo>
                  <a:lnTo>
                    <a:pt x="1365129" y="3046852"/>
                  </a:lnTo>
                  <a:lnTo>
                    <a:pt x="1336610" y="3031641"/>
                  </a:lnTo>
                  <a:lnTo>
                    <a:pt x="1308092" y="3020234"/>
                  </a:lnTo>
                  <a:lnTo>
                    <a:pt x="1278621" y="3012628"/>
                  </a:lnTo>
                  <a:lnTo>
                    <a:pt x="1249151" y="3008826"/>
                  </a:lnTo>
                  <a:lnTo>
                    <a:pt x="1217779" y="3008826"/>
                  </a:lnTo>
                  <a:lnTo>
                    <a:pt x="1185457" y="3010728"/>
                  </a:lnTo>
                  <a:lnTo>
                    <a:pt x="1153136" y="3014529"/>
                  </a:lnTo>
                  <a:lnTo>
                    <a:pt x="1120813" y="3019283"/>
                  </a:lnTo>
                  <a:lnTo>
                    <a:pt x="1088490" y="3023085"/>
                  </a:lnTo>
                  <a:lnTo>
                    <a:pt x="1056169" y="3025938"/>
                  </a:lnTo>
                  <a:lnTo>
                    <a:pt x="1025749" y="3024987"/>
                  </a:lnTo>
                  <a:lnTo>
                    <a:pt x="996279" y="3021184"/>
                  </a:lnTo>
                  <a:lnTo>
                    <a:pt x="967759" y="3012628"/>
                  </a:lnTo>
                  <a:lnTo>
                    <a:pt x="943993" y="3000270"/>
                  </a:lnTo>
                  <a:lnTo>
                    <a:pt x="921177" y="2984108"/>
                  </a:lnTo>
                  <a:lnTo>
                    <a:pt x="901214" y="2965095"/>
                  </a:lnTo>
                  <a:lnTo>
                    <a:pt x="881250" y="2943230"/>
                  </a:lnTo>
                  <a:lnTo>
                    <a:pt x="863188" y="2920415"/>
                  </a:lnTo>
                  <a:lnTo>
                    <a:pt x="845126" y="2896648"/>
                  </a:lnTo>
                  <a:lnTo>
                    <a:pt x="827064" y="2872882"/>
                  </a:lnTo>
                  <a:lnTo>
                    <a:pt x="809001" y="2850066"/>
                  </a:lnTo>
                  <a:lnTo>
                    <a:pt x="789988" y="2828201"/>
                  </a:lnTo>
                  <a:lnTo>
                    <a:pt x="768123" y="2809188"/>
                  </a:lnTo>
                  <a:lnTo>
                    <a:pt x="747208" y="2792076"/>
                  </a:lnTo>
                  <a:lnTo>
                    <a:pt x="723443" y="2778768"/>
                  </a:lnTo>
                  <a:lnTo>
                    <a:pt x="697775" y="2767359"/>
                  </a:lnTo>
                  <a:lnTo>
                    <a:pt x="670207" y="2757853"/>
                  </a:lnTo>
                  <a:lnTo>
                    <a:pt x="641687" y="2749297"/>
                  </a:lnTo>
                  <a:lnTo>
                    <a:pt x="613168" y="2741692"/>
                  </a:lnTo>
                  <a:lnTo>
                    <a:pt x="583698" y="2734086"/>
                  </a:lnTo>
                  <a:lnTo>
                    <a:pt x="556129" y="2725530"/>
                  </a:lnTo>
                  <a:lnTo>
                    <a:pt x="528560" y="2716024"/>
                  </a:lnTo>
                  <a:lnTo>
                    <a:pt x="502893" y="2704615"/>
                  </a:lnTo>
                  <a:lnTo>
                    <a:pt x="480077" y="2690356"/>
                  </a:lnTo>
                  <a:lnTo>
                    <a:pt x="459162" y="2673244"/>
                  </a:lnTo>
                  <a:lnTo>
                    <a:pt x="442052" y="2652330"/>
                  </a:lnTo>
                  <a:lnTo>
                    <a:pt x="427792" y="2629514"/>
                  </a:lnTo>
                  <a:lnTo>
                    <a:pt x="416384" y="2603846"/>
                  </a:lnTo>
                  <a:lnTo>
                    <a:pt x="406878" y="2576277"/>
                  </a:lnTo>
                  <a:lnTo>
                    <a:pt x="398322" y="2548709"/>
                  </a:lnTo>
                  <a:lnTo>
                    <a:pt x="390717" y="2519238"/>
                  </a:lnTo>
                  <a:lnTo>
                    <a:pt x="383111" y="2490719"/>
                  </a:lnTo>
                  <a:lnTo>
                    <a:pt x="374555" y="2462199"/>
                  </a:lnTo>
                  <a:lnTo>
                    <a:pt x="365049" y="2434629"/>
                  </a:lnTo>
                  <a:lnTo>
                    <a:pt x="353641" y="2408961"/>
                  </a:lnTo>
                  <a:lnTo>
                    <a:pt x="340332" y="2385195"/>
                  </a:lnTo>
                  <a:lnTo>
                    <a:pt x="323221" y="2364281"/>
                  </a:lnTo>
                  <a:lnTo>
                    <a:pt x="304208" y="2342416"/>
                  </a:lnTo>
                  <a:lnTo>
                    <a:pt x="282343" y="2323403"/>
                  </a:lnTo>
                  <a:lnTo>
                    <a:pt x="258576" y="2305340"/>
                  </a:lnTo>
                  <a:lnTo>
                    <a:pt x="234810" y="2287278"/>
                  </a:lnTo>
                  <a:lnTo>
                    <a:pt x="211045" y="2269216"/>
                  </a:lnTo>
                  <a:lnTo>
                    <a:pt x="188228" y="2251152"/>
                  </a:lnTo>
                  <a:lnTo>
                    <a:pt x="166363" y="2231189"/>
                  </a:lnTo>
                  <a:lnTo>
                    <a:pt x="147351" y="2211226"/>
                  </a:lnTo>
                  <a:lnTo>
                    <a:pt x="131190" y="2188410"/>
                  </a:lnTo>
                  <a:lnTo>
                    <a:pt x="118832" y="2164644"/>
                  </a:lnTo>
                  <a:lnTo>
                    <a:pt x="110276" y="2136125"/>
                  </a:lnTo>
                  <a:lnTo>
                    <a:pt x="106473" y="2106654"/>
                  </a:lnTo>
                  <a:lnTo>
                    <a:pt x="105522" y="2076232"/>
                  </a:lnTo>
                  <a:lnTo>
                    <a:pt x="108374" y="2043910"/>
                  </a:lnTo>
                  <a:lnTo>
                    <a:pt x="112177" y="2011588"/>
                  </a:lnTo>
                  <a:lnTo>
                    <a:pt x="116930" y="1979265"/>
                  </a:lnTo>
                  <a:lnTo>
                    <a:pt x="120733" y="1946943"/>
                  </a:lnTo>
                  <a:lnTo>
                    <a:pt x="122635" y="1914621"/>
                  </a:lnTo>
                  <a:lnTo>
                    <a:pt x="122635" y="1883249"/>
                  </a:lnTo>
                  <a:lnTo>
                    <a:pt x="118832" y="1853779"/>
                  </a:lnTo>
                  <a:lnTo>
                    <a:pt x="111226" y="1824309"/>
                  </a:lnTo>
                  <a:lnTo>
                    <a:pt x="99818" y="1796739"/>
                  </a:lnTo>
                  <a:lnTo>
                    <a:pt x="85559" y="1768220"/>
                  </a:lnTo>
                  <a:lnTo>
                    <a:pt x="69398" y="1739701"/>
                  </a:lnTo>
                  <a:lnTo>
                    <a:pt x="52287" y="1711181"/>
                  </a:lnTo>
                  <a:lnTo>
                    <a:pt x="36126" y="1683611"/>
                  </a:lnTo>
                  <a:lnTo>
                    <a:pt x="21865" y="1654141"/>
                  </a:lnTo>
                  <a:lnTo>
                    <a:pt x="10458" y="1625621"/>
                  </a:lnTo>
                  <a:lnTo>
                    <a:pt x="2853" y="1596151"/>
                  </a:lnTo>
                  <a:lnTo>
                    <a:pt x="0" y="1565730"/>
                  </a:lnTo>
                  <a:lnTo>
                    <a:pt x="2853" y="1535310"/>
                  </a:lnTo>
                  <a:lnTo>
                    <a:pt x="10458" y="1505839"/>
                  </a:lnTo>
                  <a:lnTo>
                    <a:pt x="21865" y="1477319"/>
                  </a:lnTo>
                  <a:lnTo>
                    <a:pt x="36126" y="1447849"/>
                  </a:lnTo>
                  <a:lnTo>
                    <a:pt x="52287" y="1420280"/>
                  </a:lnTo>
                  <a:lnTo>
                    <a:pt x="69398" y="1391761"/>
                  </a:lnTo>
                  <a:lnTo>
                    <a:pt x="85559" y="1363240"/>
                  </a:lnTo>
                  <a:lnTo>
                    <a:pt x="99818" y="1334721"/>
                  </a:lnTo>
                  <a:lnTo>
                    <a:pt x="111226" y="1307152"/>
                  </a:lnTo>
                  <a:lnTo>
                    <a:pt x="118832" y="1277681"/>
                  </a:lnTo>
                  <a:lnTo>
                    <a:pt x="122635" y="1248211"/>
                  </a:lnTo>
                  <a:lnTo>
                    <a:pt x="122635" y="1216840"/>
                  </a:lnTo>
                  <a:lnTo>
                    <a:pt x="120733" y="1184517"/>
                  </a:lnTo>
                  <a:lnTo>
                    <a:pt x="116930" y="1152195"/>
                  </a:lnTo>
                  <a:lnTo>
                    <a:pt x="112177" y="1119872"/>
                  </a:lnTo>
                  <a:lnTo>
                    <a:pt x="108374" y="1087550"/>
                  </a:lnTo>
                  <a:lnTo>
                    <a:pt x="105522" y="1055228"/>
                  </a:lnTo>
                  <a:lnTo>
                    <a:pt x="106473" y="1024807"/>
                  </a:lnTo>
                  <a:lnTo>
                    <a:pt x="110276" y="995337"/>
                  </a:lnTo>
                  <a:lnTo>
                    <a:pt x="118832" y="966817"/>
                  </a:lnTo>
                  <a:lnTo>
                    <a:pt x="131190" y="943051"/>
                  </a:lnTo>
                  <a:lnTo>
                    <a:pt x="147351" y="920235"/>
                  </a:lnTo>
                  <a:lnTo>
                    <a:pt x="166363" y="900271"/>
                  </a:lnTo>
                  <a:lnTo>
                    <a:pt x="188228" y="880308"/>
                  </a:lnTo>
                  <a:lnTo>
                    <a:pt x="211045" y="862244"/>
                  </a:lnTo>
                  <a:lnTo>
                    <a:pt x="234810" y="844182"/>
                  </a:lnTo>
                  <a:lnTo>
                    <a:pt x="258576" y="826120"/>
                  </a:lnTo>
                  <a:lnTo>
                    <a:pt x="282343" y="808058"/>
                  </a:lnTo>
                  <a:lnTo>
                    <a:pt x="304208" y="789045"/>
                  </a:lnTo>
                  <a:lnTo>
                    <a:pt x="323221" y="767180"/>
                  </a:lnTo>
                  <a:lnTo>
                    <a:pt x="340332" y="746265"/>
                  </a:lnTo>
                  <a:lnTo>
                    <a:pt x="353641" y="722499"/>
                  </a:lnTo>
                  <a:lnTo>
                    <a:pt x="365049" y="696831"/>
                  </a:lnTo>
                  <a:lnTo>
                    <a:pt x="374555" y="669262"/>
                  </a:lnTo>
                  <a:lnTo>
                    <a:pt x="383111" y="640741"/>
                  </a:lnTo>
                  <a:lnTo>
                    <a:pt x="390717" y="612222"/>
                  </a:lnTo>
                  <a:lnTo>
                    <a:pt x="398322" y="582752"/>
                  </a:lnTo>
                  <a:lnTo>
                    <a:pt x="406878" y="555183"/>
                  </a:lnTo>
                  <a:lnTo>
                    <a:pt x="416384" y="527613"/>
                  </a:lnTo>
                  <a:lnTo>
                    <a:pt x="427792" y="501946"/>
                  </a:lnTo>
                  <a:lnTo>
                    <a:pt x="442052" y="479131"/>
                  </a:lnTo>
                  <a:lnTo>
                    <a:pt x="459162" y="458216"/>
                  </a:lnTo>
                  <a:lnTo>
                    <a:pt x="480077" y="441104"/>
                  </a:lnTo>
                  <a:lnTo>
                    <a:pt x="502893" y="426845"/>
                  </a:lnTo>
                  <a:lnTo>
                    <a:pt x="528560" y="415437"/>
                  </a:lnTo>
                  <a:lnTo>
                    <a:pt x="556129" y="405930"/>
                  </a:lnTo>
                  <a:lnTo>
                    <a:pt x="583698" y="397374"/>
                  </a:lnTo>
                  <a:lnTo>
                    <a:pt x="613168" y="389769"/>
                  </a:lnTo>
                  <a:lnTo>
                    <a:pt x="641687" y="382163"/>
                  </a:lnTo>
                  <a:lnTo>
                    <a:pt x="670207" y="373607"/>
                  </a:lnTo>
                  <a:lnTo>
                    <a:pt x="697775" y="364101"/>
                  </a:lnTo>
                  <a:lnTo>
                    <a:pt x="723443" y="352693"/>
                  </a:lnTo>
                  <a:lnTo>
                    <a:pt x="747208" y="339385"/>
                  </a:lnTo>
                  <a:lnTo>
                    <a:pt x="768123" y="322273"/>
                  </a:lnTo>
                  <a:lnTo>
                    <a:pt x="789988" y="303259"/>
                  </a:lnTo>
                  <a:lnTo>
                    <a:pt x="809001" y="281394"/>
                  </a:lnTo>
                  <a:lnTo>
                    <a:pt x="827064" y="258578"/>
                  </a:lnTo>
                  <a:lnTo>
                    <a:pt x="845126" y="234812"/>
                  </a:lnTo>
                  <a:lnTo>
                    <a:pt x="863188" y="211045"/>
                  </a:lnTo>
                  <a:lnTo>
                    <a:pt x="881250" y="188230"/>
                  </a:lnTo>
                  <a:lnTo>
                    <a:pt x="901214" y="166365"/>
                  </a:lnTo>
                  <a:lnTo>
                    <a:pt x="921177" y="147352"/>
                  </a:lnTo>
                  <a:lnTo>
                    <a:pt x="943993" y="131191"/>
                  </a:lnTo>
                  <a:lnTo>
                    <a:pt x="967759" y="118832"/>
                  </a:lnTo>
                  <a:lnTo>
                    <a:pt x="996279" y="110276"/>
                  </a:lnTo>
                  <a:lnTo>
                    <a:pt x="1025749" y="106473"/>
                  </a:lnTo>
                  <a:lnTo>
                    <a:pt x="1056169" y="105523"/>
                  </a:lnTo>
                  <a:lnTo>
                    <a:pt x="1088490" y="108375"/>
                  </a:lnTo>
                  <a:lnTo>
                    <a:pt x="1120813" y="112178"/>
                  </a:lnTo>
                  <a:lnTo>
                    <a:pt x="1153136" y="116931"/>
                  </a:lnTo>
                  <a:lnTo>
                    <a:pt x="1185457" y="120734"/>
                  </a:lnTo>
                  <a:lnTo>
                    <a:pt x="1217779" y="122635"/>
                  </a:lnTo>
                  <a:lnTo>
                    <a:pt x="1249151" y="122635"/>
                  </a:lnTo>
                  <a:lnTo>
                    <a:pt x="1278621" y="118832"/>
                  </a:lnTo>
                  <a:lnTo>
                    <a:pt x="1308092" y="111226"/>
                  </a:lnTo>
                  <a:lnTo>
                    <a:pt x="1336610" y="99819"/>
                  </a:lnTo>
                  <a:lnTo>
                    <a:pt x="1365129" y="84608"/>
                  </a:lnTo>
                  <a:lnTo>
                    <a:pt x="1393649" y="69398"/>
                  </a:lnTo>
                  <a:lnTo>
                    <a:pt x="1422168" y="52286"/>
                  </a:lnTo>
                  <a:lnTo>
                    <a:pt x="1449738" y="36125"/>
                  </a:lnTo>
                  <a:lnTo>
                    <a:pt x="1479208" y="21865"/>
                  </a:lnTo>
                  <a:lnTo>
                    <a:pt x="1507727" y="10457"/>
                  </a:lnTo>
                  <a:lnTo>
                    <a:pt x="1537197" y="28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pic>
        <p:nvPicPr>
          <p:cNvPr id="2054" name="Picture 6" descr="Image result for loneliness clip art">
            <a:extLst>
              <a:ext uri="{FF2B5EF4-FFF2-40B4-BE49-F238E27FC236}">
                <a16:creationId xmlns:a16="http://schemas.microsoft.com/office/drawing/2014/main" id="{6F800BC8-D902-4985-8ABA-341D76C02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66482" y="3097756"/>
            <a:ext cx="2160000" cy="2148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avoidance">
            <a:extLst>
              <a:ext uri="{FF2B5EF4-FFF2-40B4-BE49-F238E27FC236}">
                <a16:creationId xmlns:a16="http://schemas.microsoft.com/office/drawing/2014/main" id="{8D78E3F1-3FFE-4B0A-8634-E7471A47C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24766" y="4674043"/>
            <a:ext cx="2338323" cy="184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86693D-6189-4649-A399-8485ECE8DF0E}"/>
              </a:ext>
            </a:extLst>
          </p:cNvPr>
          <p:cNvSpPr txBox="1"/>
          <p:nvPr/>
        </p:nvSpPr>
        <p:spPr>
          <a:xfrm>
            <a:off x="83531" y="5681636"/>
            <a:ext cx="88666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200" dirty="0" err="1"/>
              <a:t>Gámez</a:t>
            </a:r>
            <a:r>
              <a:rPr lang="en-US" sz="1200" dirty="0"/>
              <a:t>, W., Chmielewski, M., </a:t>
            </a:r>
            <a:r>
              <a:rPr lang="en-US" sz="1200" dirty="0" err="1"/>
              <a:t>Kotov</a:t>
            </a:r>
            <a:r>
              <a:rPr lang="en-US" sz="1200" dirty="0"/>
              <a:t>, R., </a:t>
            </a:r>
            <a:r>
              <a:rPr lang="en-US" sz="1200" dirty="0" err="1"/>
              <a:t>Ruggero</a:t>
            </a:r>
            <a:r>
              <a:rPr lang="en-US" sz="1200" dirty="0"/>
              <a:t>, C., &amp; Watson, D. (2011). Development of a measure of experiential avoidance: The Multidimensional Experiential Avoidance Questionnaire. Psychological Assessment, 23(3), 692–713. https://doi.org/10.1037/a0023242</a:t>
            </a:r>
          </a:p>
          <a:p>
            <a:pPr marL="228600" indent="-228600">
              <a:buAutoNum type="arabicPeriod"/>
            </a:pPr>
            <a:endParaRPr lang="en-US" sz="1200" dirty="0"/>
          </a:p>
          <a:p>
            <a:r>
              <a:rPr lang="en-US" sz="1200" dirty="0"/>
              <a:t>2.   Maitland, D.M.W. (2020). Experiential avoidance and fear of intimacy: A contextual behavioral account of loneliness and resulting  </a:t>
            </a:r>
          </a:p>
          <a:p>
            <a:r>
              <a:rPr lang="en-US" sz="1200" dirty="0"/>
              <a:t>       psychopathology symptoms, Journal of Contextual behavioral Science. 18, 193-200. https://doi.org/10.1016/j.jcbs.2020.10.002.</a:t>
            </a:r>
          </a:p>
        </p:txBody>
      </p:sp>
    </p:spTree>
    <p:extLst>
      <p:ext uri="{BB962C8B-B14F-4D97-AF65-F5344CB8AC3E}">
        <p14:creationId xmlns:p14="http://schemas.microsoft.com/office/powerpoint/2010/main" val="66749344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1CFF1-C187-4E58-AAB5-E6B0370E9B3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52438"/>
            <a:ext cx="9404350" cy="1400175"/>
          </a:xfrm>
        </p:spPr>
        <p:txBody>
          <a:bodyPr/>
          <a:lstStyle/>
          <a:p>
            <a:r>
              <a:rPr lang="en-US" dirty="0"/>
              <a:t>	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AA2F6CC4-B461-4DA1-8E5A-F891543351D0}"/>
              </a:ext>
            </a:extLst>
          </p:cNvPr>
          <p:cNvSpPr/>
          <p:nvPr/>
        </p:nvSpPr>
        <p:spPr>
          <a:xfrm rot="3443721">
            <a:off x="4482289" y="2068579"/>
            <a:ext cx="1647961" cy="669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D10AB1-0DD9-4CCE-A21A-CE1C3407FAF9}"/>
              </a:ext>
            </a:extLst>
          </p:cNvPr>
          <p:cNvSpPr txBox="1"/>
          <p:nvPr/>
        </p:nvSpPr>
        <p:spPr>
          <a:xfrm>
            <a:off x="8366417" y="1494462"/>
            <a:ext cx="2333634" cy="523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Mental Health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BE6A563E-1888-42E2-94D9-B29965D31AF2}"/>
              </a:ext>
            </a:extLst>
          </p:cNvPr>
          <p:cNvSpPr/>
          <p:nvPr/>
        </p:nvSpPr>
        <p:spPr>
          <a:xfrm>
            <a:off x="2997802" y="3158640"/>
            <a:ext cx="2289435" cy="4830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pic>
        <p:nvPicPr>
          <p:cNvPr id="1028" name="Picture 4" descr="Image result for mental health cartoon">
            <a:extLst>
              <a:ext uri="{FF2B5EF4-FFF2-40B4-BE49-F238E27FC236}">
                <a16:creationId xmlns:a16="http://schemas.microsoft.com/office/drawing/2014/main" id="{1F37256B-CAA4-443E-A1B0-F07352E57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0754" y="1994956"/>
            <a:ext cx="2034857" cy="212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CE2AE4BC-9732-438B-9EF2-12F8C4DB6C42}"/>
              </a:ext>
            </a:extLst>
          </p:cNvPr>
          <p:cNvSpPr txBox="1">
            <a:spLocks/>
          </p:cNvSpPr>
          <p:nvPr/>
        </p:nvSpPr>
        <p:spPr>
          <a:xfrm>
            <a:off x="54865" y="3095272"/>
            <a:ext cx="4696025" cy="11645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en-US" sz="2800" dirty="0"/>
              <a:t>Fear of intimacy 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79C747F-50CD-4473-A4E5-BB7835DDE843}"/>
              </a:ext>
            </a:extLst>
          </p:cNvPr>
          <p:cNvCxnSpPr>
            <a:cxnSpLocks/>
          </p:cNvCxnSpPr>
          <p:nvPr/>
        </p:nvCxnSpPr>
        <p:spPr>
          <a:xfrm>
            <a:off x="5829885" y="1494462"/>
            <a:ext cx="2429212" cy="3765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4E1E235-4C95-4E79-94E8-DDBED1E4BFC9}"/>
              </a:ext>
            </a:extLst>
          </p:cNvPr>
          <p:cNvSpPr txBox="1"/>
          <p:nvPr/>
        </p:nvSpPr>
        <p:spPr>
          <a:xfrm>
            <a:off x="5294623" y="3175874"/>
            <a:ext cx="223937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Loneliness</a:t>
            </a:r>
          </a:p>
        </p:txBody>
      </p:sp>
      <p:pic>
        <p:nvPicPr>
          <p:cNvPr id="23" name="Picture 2" descr="Image result for loneliness cartoon">
            <a:extLst>
              <a:ext uri="{FF2B5EF4-FFF2-40B4-BE49-F238E27FC236}">
                <a16:creationId xmlns:a16="http://schemas.microsoft.com/office/drawing/2014/main" id="{7C639EFC-9443-4EFA-BCBA-94B72BC9C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217" y="3826021"/>
            <a:ext cx="1678289" cy="171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Arrow: Right 26">
            <a:extLst>
              <a:ext uri="{FF2B5EF4-FFF2-40B4-BE49-F238E27FC236}">
                <a16:creationId xmlns:a16="http://schemas.microsoft.com/office/drawing/2014/main" id="{73DFBBF2-3BF8-4ADB-B7FB-7D153AF62082}"/>
              </a:ext>
            </a:extLst>
          </p:cNvPr>
          <p:cNvSpPr/>
          <p:nvPr/>
        </p:nvSpPr>
        <p:spPr>
          <a:xfrm rot="18025310">
            <a:off x="3056483" y="4202166"/>
            <a:ext cx="1639809" cy="3449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2B59CDE-D480-4B9F-A51C-99F7231BA020}"/>
              </a:ext>
            </a:extLst>
          </p:cNvPr>
          <p:cNvSpPr txBox="1"/>
          <p:nvPr/>
        </p:nvSpPr>
        <p:spPr>
          <a:xfrm>
            <a:off x="2146204" y="4978528"/>
            <a:ext cx="3215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Social interactions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5238A0-2BCB-4ECB-A0D8-B157FA16E346}"/>
              </a:ext>
            </a:extLst>
          </p:cNvPr>
          <p:cNvSpPr txBox="1"/>
          <p:nvPr/>
        </p:nvSpPr>
        <p:spPr>
          <a:xfrm>
            <a:off x="2146204" y="1046101"/>
            <a:ext cx="43078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Control of emotions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5BA29CA1-7CA1-4F50-A832-3D6FA28D638E}"/>
              </a:ext>
            </a:extLst>
          </p:cNvPr>
          <p:cNvSpPr/>
          <p:nvPr/>
        </p:nvSpPr>
        <p:spPr>
          <a:xfrm rot="19250597">
            <a:off x="7084951" y="2505749"/>
            <a:ext cx="1569512" cy="671811"/>
          </a:xfrm>
          <a:prstGeom prst="rightArrow">
            <a:avLst>
              <a:gd name="adj1" fmla="val 4655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21006118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1" grpId="0" animBg="1"/>
      <p:bldP spid="15" grpId="0"/>
      <p:bldP spid="21" grpId="0"/>
      <p:bldP spid="27" grpId="0" animBg="1"/>
      <p:bldP spid="28" grpId="0"/>
      <p:bldP spid="29" grpId="0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3D07CA-6CAA-4EA1-868C-E16C5E2BF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AB27D2-67A1-4EF9-8C7E-C298EB9BE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8879" y="2437659"/>
            <a:ext cx="8825659" cy="3416300"/>
          </a:xfrm>
        </p:spPr>
        <p:txBody>
          <a:bodyPr/>
          <a:lstStyle/>
          <a:p>
            <a:r>
              <a:rPr lang="en-US" dirty="0"/>
              <a:t>Ecological momentary assessment</a:t>
            </a:r>
            <a:r>
              <a:rPr lang="en-US" sz="1100" dirty="0"/>
              <a:t>1</a:t>
            </a:r>
            <a:endParaRPr lang="en-US" dirty="0"/>
          </a:p>
          <a:p>
            <a:r>
              <a:rPr lang="en-US" dirty="0"/>
              <a:t>Mixed model</a:t>
            </a:r>
            <a:r>
              <a:rPr lang="en-US" sz="1100" dirty="0"/>
              <a:t>1</a:t>
            </a:r>
            <a:r>
              <a:rPr lang="en-US" dirty="0"/>
              <a:t> </a:t>
            </a:r>
          </a:p>
          <a:p>
            <a:r>
              <a:rPr lang="en-US" dirty="0"/>
              <a:t>Undergraduates via SONA at Morehead State University</a:t>
            </a:r>
          </a:p>
          <a:p>
            <a:r>
              <a:rPr lang="en-US" dirty="0"/>
              <a:t>Met with Research Assistant</a:t>
            </a:r>
          </a:p>
          <a:p>
            <a:r>
              <a:rPr lang="en-US" dirty="0"/>
              <a:t>PIEL survey phone app</a:t>
            </a:r>
          </a:p>
          <a:p>
            <a:r>
              <a:rPr lang="en-US" dirty="0"/>
              <a:t>1:00 PM, 5:00 PM, 9:00 PM</a:t>
            </a:r>
          </a:p>
        </p:txBody>
      </p:sp>
      <p:pic>
        <p:nvPicPr>
          <p:cNvPr id="3074" name="Picture 2" descr="Image result for morehead state university">
            <a:extLst>
              <a:ext uri="{FF2B5EF4-FFF2-40B4-BE49-F238E27FC236}">
                <a16:creationId xmlns:a16="http://schemas.microsoft.com/office/drawing/2014/main" id="{2DD01032-16BB-4208-9A3C-1B50EBA25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8310" y="2226171"/>
            <a:ext cx="1736730" cy="180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PIELS survey app">
            <a:extLst>
              <a:ext uri="{FF2B5EF4-FFF2-40B4-BE49-F238E27FC236}">
                <a16:creationId xmlns:a16="http://schemas.microsoft.com/office/drawing/2014/main" id="{B6862933-C442-4F96-878A-F049EDFA9A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848" b="38081"/>
          <a:stretch/>
        </p:blipFill>
        <p:spPr bwMode="auto">
          <a:xfrm>
            <a:off x="7514331" y="4216399"/>
            <a:ext cx="4070553" cy="2141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See the source image">
            <a:extLst>
              <a:ext uri="{FF2B5EF4-FFF2-40B4-BE49-F238E27FC236}">
                <a16:creationId xmlns:a16="http://schemas.microsoft.com/office/drawing/2014/main" id="{14EDA3FF-3929-4567-99B1-ED7826B7622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665" y="4895011"/>
            <a:ext cx="2944483" cy="196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A7A342A7-0686-4A1C-967A-A7649CE4EC4E}"/>
                  </a:ext>
                </a:extLst>
              </p14:cNvPr>
              <p14:cNvContentPartPr/>
              <p14:nvPr/>
            </p14:nvContentPartPr>
            <p14:xfrm>
              <a:off x="4226712" y="5678769"/>
              <a:ext cx="63720" cy="36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A7A342A7-0686-4A1C-967A-A7649CE4EC4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173072" y="5571129"/>
                <a:ext cx="17136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FCF44FFC-F770-4D42-8B67-9A5DC50C6B75}"/>
                  </a:ext>
                </a:extLst>
              </p14:cNvPr>
              <p14:cNvContentPartPr/>
              <p14:nvPr/>
            </p14:nvContentPartPr>
            <p14:xfrm>
              <a:off x="4236925" y="6357945"/>
              <a:ext cx="72720" cy="3600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FCF44FFC-F770-4D42-8B67-9A5DC50C6B7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183285" y="6250305"/>
                <a:ext cx="180360" cy="25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1D9FA980-D45B-4AD8-84CA-4D203231AF4B}"/>
                  </a:ext>
                </a:extLst>
              </p14:cNvPr>
              <p14:cNvContentPartPr/>
              <p14:nvPr/>
            </p14:nvContentPartPr>
            <p14:xfrm>
              <a:off x="3563725" y="6037185"/>
              <a:ext cx="113040" cy="1044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1D9FA980-D45B-4AD8-84CA-4D203231AF4B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509725" y="5929185"/>
                <a:ext cx="220680" cy="226080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2265E8DE-CDA6-4327-876C-0F3489BE1FF9}"/>
              </a:ext>
            </a:extLst>
          </p:cNvPr>
          <p:cNvSpPr txBox="1"/>
          <p:nvPr/>
        </p:nvSpPr>
        <p:spPr>
          <a:xfrm>
            <a:off x="317311" y="5299242"/>
            <a:ext cx="175714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1. Bolger, N., &amp; </a:t>
            </a:r>
            <a:r>
              <a:rPr lang="en-US" sz="1050" dirty="0" err="1"/>
              <a:t>Laurenceau</a:t>
            </a:r>
            <a:r>
              <a:rPr lang="en-US" sz="1050" dirty="0"/>
              <a:t>, J. (2013). Intensive longitudinal methods: An introduction to diary and experience sampling research. New York: Guilford Press.</a:t>
            </a:r>
          </a:p>
        </p:txBody>
      </p:sp>
    </p:spTree>
    <p:extLst>
      <p:ext uri="{BB962C8B-B14F-4D97-AF65-F5344CB8AC3E}">
        <p14:creationId xmlns:p14="http://schemas.microsoft.com/office/powerpoint/2010/main" val="3282890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6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6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7C511-565E-47ED-A8AB-D4823B625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Questions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3A24D59-D681-4A7A-8B07-D43F15DE83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177007"/>
              </p:ext>
            </p:extLst>
          </p:nvPr>
        </p:nvGraphicFramePr>
        <p:xfrm>
          <a:off x="869430" y="2019475"/>
          <a:ext cx="10628025" cy="435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161921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800" fill="hold"/>
                                        <p:tgtEl>
                                          <p:spTgt spid="5">
                                            <p:graphicEl>
                                              <a:dgm id="{1EC84CB9-ABFE-4C11-9B79-DC16578580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800" fill="hold"/>
                                        <p:tgtEl>
                                          <p:spTgt spid="5">
                                            <p:graphicEl>
                                              <a:dgm id="{1EC84CB9-ABFE-4C11-9B79-DC16578580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800" fill="hold"/>
                                        <p:tgtEl>
                                          <p:spTgt spid="5">
                                            <p:graphicEl>
                                              <a:dgm id="{1EC84CB9-ABFE-4C11-9B79-DC16578580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800" fill="hold"/>
                                        <p:tgtEl>
                                          <p:spTgt spid="5">
                                            <p:graphicEl>
                                              <a:dgm id="{1EC84CB9-ABFE-4C11-9B79-DC16578580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1000" fill="hold"/>
                                        <p:tgtEl>
                                          <p:spTgt spid="5">
                                            <p:graphicEl>
                                              <a:dgm id="{1609996B-1FCB-4CFE-92C8-09C9D9F9E7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graphicEl>
                                              <a:dgm id="{1609996B-1FCB-4CFE-92C8-09C9D9F9E7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graphicEl>
                                              <a:dgm id="{1609996B-1FCB-4CFE-92C8-09C9D9F9E7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graphicEl>
                                              <a:dgm id="{1609996B-1FCB-4CFE-92C8-09C9D9F9E7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1000" fill="hold"/>
                                        <p:tgtEl>
                                          <p:spTgt spid="5">
                                            <p:graphicEl>
                                              <a:dgm id="{E6929A41-D59B-4D40-8694-BBD26F50AD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graphicEl>
                                              <a:dgm id="{E6929A41-D59B-4D40-8694-BBD26F50AD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graphicEl>
                                              <a:dgm id="{E6929A41-D59B-4D40-8694-BBD26F50AD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graphicEl>
                                              <a:dgm id="{E6929A41-D59B-4D40-8694-BBD26F50AD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1000" fill="hold"/>
                                        <p:tgtEl>
                                          <p:spTgt spid="5">
                                            <p:graphicEl>
                                              <a:dgm id="{BA0A10BF-897D-4CB5-954C-BDE2F98293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graphicEl>
                                              <a:dgm id="{BA0A10BF-897D-4CB5-954C-BDE2F98293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graphicEl>
                                              <a:dgm id="{BA0A10BF-897D-4CB5-954C-BDE2F98293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graphicEl>
                                              <a:dgm id="{BA0A10BF-897D-4CB5-954C-BDE2F98293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1000" fill="hold"/>
                                        <p:tgtEl>
                                          <p:spTgt spid="5">
                                            <p:graphicEl>
                                              <a:dgm id="{82702B2F-BB32-4F61-88E0-6282B7D648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graphicEl>
                                              <a:dgm id="{82702B2F-BB32-4F61-88E0-6282B7D648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graphicEl>
                                              <a:dgm id="{82702B2F-BB32-4F61-88E0-6282B7D648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graphicEl>
                                              <a:dgm id="{82702B2F-BB32-4F61-88E0-6282B7D648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1000" fill="hold"/>
                                        <p:tgtEl>
                                          <p:spTgt spid="5">
                                            <p:graphicEl>
                                              <a:dgm id="{D7D35B55-EFFA-4745-B2D4-7A9A43974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graphicEl>
                                              <a:dgm id="{D7D35B55-EFFA-4745-B2D4-7A9A43974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graphicEl>
                                              <a:dgm id="{D7D35B55-EFFA-4745-B2D4-7A9A43974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graphicEl>
                                              <a:dgm id="{D7D35B55-EFFA-4745-B2D4-7A9A43974B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1000" fill="hold"/>
                                        <p:tgtEl>
                                          <p:spTgt spid="5">
                                            <p:graphicEl>
                                              <a:dgm id="{06A875E4-2D52-4E84-8F24-58BEB0AD27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graphicEl>
                                              <a:dgm id="{06A875E4-2D52-4E84-8F24-58BEB0AD27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graphicEl>
                                              <a:dgm id="{06A875E4-2D52-4E84-8F24-58BEB0AD27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graphicEl>
                                              <a:dgm id="{06A875E4-2D52-4E84-8F24-58BEB0AD27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mph" presetSubtype="0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indefinite"/>
                                        <p:tgtEl>
                                          <p:spTgt spid="5">
                                            <p:graphicEl>
                                              <a:dgm id="{2D6637FC-A717-44AF-B7EA-56B73D6A3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2" dur="indefinite"/>
                                        <p:tgtEl>
                                          <p:spTgt spid="5">
                                            <p:graphicEl>
                                              <a:dgm id="{2D6637FC-A717-44AF-B7EA-56B73D6A39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indefinite"/>
                                        <p:tgtEl>
                                          <p:spTgt spid="5">
                                            <p:graphicEl>
                                              <a:dgm id="{A2825212-9658-484E-BE6C-5CC70CD33B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5" dur="indefinite"/>
                                        <p:tgtEl>
                                          <p:spTgt spid="5">
                                            <p:graphicEl>
                                              <a:dgm id="{A2825212-9658-484E-BE6C-5CC70CD33B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5">
                                            <p:graphicEl>
                                              <a:dgm id="{5D190224-28D2-4B71-91D4-44B63B67D5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5">
                                            <p:graphicEl>
                                              <a:dgm id="{5D190224-28D2-4B71-91D4-44B63B67D5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mph" presetSubtype="0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indefinite"/>
                                        <p:tgtEl>
                                          <p:spTgt spid="5">
                                            <p:graphicEl>
                                              <a:dgm id="{B2F0777E-7BC8-45F3-A792-5F18776A5C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1" dur="indefinite"/>
                                        <p:tgtEl>
                                          <p:spTgt spid="5">
                                            <p:graphicEl>
                                              <a:dgm id="{B2F0777E-7BC8-45F3-A792-5F18776A5C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mph" presetSubtype="0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indefinite"/>
                                        <p:tgtEl>
                                          <p:spTgt spid="5">
                                            <p:graphicEl>
                                              <a:dgm id="{32A5B772-2683-4649-BF25-58D0D58EF2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4" dur="indefinite"/>
                                        <p:tgtEl>
                                          <p:spTgt spid="5">
                                            <p:graphicEl>
                                              <a:dgm id="{32A5B772-2683-4649-BF25-58D0D58EF2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/>
        </p:bldSub>
      </p:bldGraphic>
      <p:bldGraphic spid="5" grpId="1">
        <p:bldSub>
          <a:bldDgm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DD77B92-CB36-4B20-A59A-59625E0F0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FE5628-9540-4614-BE9F-9D62B7725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5" y="1463040"/>
            <a:ext cx="3796306" cy="2690949"/>
          </a:xfrm>
        </p:spPr>
        <p:txBody>
          <a:bodyPr anchor="t">
            <a:normAutofit/>
          </a:bodyPr>
          <a:lstStyle/>
          <a:p>
            <a:r>
              <a:rPr lang="en-US" sz="4800" dirty="0"/>
              <a:t>Result Statistics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1447904-B6C5-4977-BAD6-AE273A18FE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7626767"/>
              </p:ext>
            </p:extLst>
          </p:nvPr>
        </p:nvGraphicFramePr>
        <p:xfrm>
          <a:off x="5407705" y="1014154"/>
          <a:ext cx="5962720" cy="4979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77434BD-F45F-48EE-8FD5-6FBA3F4CC787}"/>
              </a:ext>
            </a:extLst>
          </p:cNvPr>
          <p:cNvSpPr txBox="1"/>
          <p:nvPr/>
        </p:nvSpPr>
        <p:spPr>
          <a:xfrm>
            <a:off x="483667" y="5605206"/>
            <a:ext cx="3374742" cy="77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1. Bolger, N., &amp; </a:t>
            </a:r>
            <a:r>
              <a:rPr lang="en-US" sz="1100" dirty="0" err="1"/>
              <a:t>Laurenceau</a:t>
            </a:r>
            <a:r>
              <a:rPr lang="en-US" sz="1100" dirty="0"/>
              <a:t>, J. (2013). Intensive longitudinal methods: An introduction to diary and experience sampling research. New York: Guilford Press.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050427-C83E-46A2-91CA-AB733DF04C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8453" y="3000268"/>
            <a:ext cx="1553024" cy="141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461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87F5A93-3847-4A94-A907-811274BA0A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C87F5A93-3847-4A94-A907-811274BA0A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62AA9C4-ADD3-4A26-90B8-53175311DC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graphicEl>
                                              <a:dgm id="{E62AA9C4-ADD3-4A26-90B8-53175311DC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E125ECD-4E9C-4143-A50E-03C921A3B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1E125ECD-4E9C-4143-A50E-03C921A3B0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03507A-1C0F-4E3B-97A1-3818E2BBA7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8D03507A-1C0F-4E3B-97A1-3818E2BBA7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07E4C1C-424D-48D0-BE37-0EFCDB47F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307E4C1C-424D-48D0-BE37-0EFCDB47FB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F78105A-DD90-474B-BBF7-AFD95B46F3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4F78105A-DD90-474B-BBF7-AFD95B46F3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A227866-198B-41BD-8BF6-E7BBC235E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graphicEl>
                                              <a:dgm id="{2A227866-198B-41BD-8BF6-E7BBC235E5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8414C9-685D-4A60-BDE7-D94CEFD6F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dgm id="{9B8414C9-685D-4A60-BDE7-D94CEFD6F4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1000" fill="hold"/>
                                        <p:tgtEl>
                                          <p:spTgt spid="5">
                                            <p:graphicEl>
                                              <a:dgm id="{C87F5A93-3847-4A94-A907-811274BA0A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graphicEl>
                                              <a:dgm id="{C87F5A93-3847-4A94-A907-811274BA0A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graphicEl>
                                              <a:dgm id="{C87F5A93-3847-4A94-A907-811274BA0A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graphicEl>
                                              <a:dgm id="{C87F5A93-3847-4A94-A907-811274BA0A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1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500" fill="hold"/>
                                        <p:tgtEl>
                                          <p:spTgt spid="5">
                                            <p:graphicEl>
                                              <a:dgm id="{E62AA9C4-ADD3-4A26-90B8-53175311DC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2" dur="500" fill="hold"/>
                                        <p:tgtEl>
                                          <p:spTgt spid="5">
                                            <p:graphicEl>
                                              <a:dgm id="{E62AA9C4-ADD3-4A26-90B8-53175311DC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E62AA9C4-ADD3-4A26-90B8-53175311DC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E62AA9C4-ADD3-4A26-90B8-53175311DC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1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6" dur="500" fill="hold"/>
                                        <p:tgtEl>
                                          <p:spTgt spid="5">
                                            <p:graphicEl>
                                              <a:dgm id="{1E125ECD-4E9C-4143-A50E-03C921A3B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graphicEl>
                                              <a:dgm id="{1E125ECD-4E9C-4143-A50E-03C921A3B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graphicEl>
                                              <a:dgm id="{1E125ECD-4E9C-4143-A50E-03C921A3B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graphicEl>
                                              <a:dgm id="{1E125ECD-4E9C-4143-A50E-03C921A3B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1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5">
                                            <p:graphicEl>
                                              <a:dgm id="{8D03507A-1C0F-4E3B-97A1-3818E2BBA7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5">
                                            <p:graphicEl>
                                              <a:dgm id="{8D03507A-1C0F-4E3B-97A1-3818E2BBA7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graphicEl>
                                              <a:dgm id="{8D03507A-1C0F-4E3B-97A1-3818E2BBA7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graphicEl>
                                              <a:dgm id="{8D03507A-1C0F-4E3B-97A1-3818E2BBA7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1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6" dur="500" fill="hold"/>
                                        <p:tgtEl>
                                          <p:spTgt spid="5">
                                            <p:graphicEl>
                                              <a:dgm id="{307E4C1C-424D-48D0-BE37-0EFCDB47F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graphicEl>
                                              <a:dgm id="{307E4C1C-424D-48D0-BE37-0EFCDB47F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graphicEl>
                                              <a:dgm id="{307E4C1C-424D-48D0-BE37-0EFCDB47F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graphicEl>
                                              <a:dgm id="{307E4C1C-424D-48D0-BE37-0EFCDB47F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1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1" dur="500" fill="hold"/>
                                        <p:tgtEl>
                                          <p:spTgt spid="5">
                                            <p:graphicEl>
                                              <a:dgm id="{4F78105A-DD90-474B-BBF7-AFD95B46F3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graphicEl>
                                              <a:dgm id="{4F78105A-DD90-474B-BBF7-AFD95B46F3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graphicEl>
                                              <a:dgm id="{4F78105A-DD90-474B-BBF7-AFD95B46F3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graphicEl>
                                              <a:dgm id="{4F78105A-DD90-474B-BBF7-AFD95B46F3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1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5">
                                            <p:graphicEl>
                                              <a:dgm id="{2A227866-198B-41BD-8BF6-E7BBC235E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5">
                                            <p:graphicEl>
                                              <a:dgm id="{2A227866-198B-41BD-8BF6-E7BBC235E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graphicEl>
                                              <a:dgm id="{2A227866-198B-41BD-8BF6-E7BBC235E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graphicEl>
                                              <a:dgm id="{2A227866-198B-41BD-8BF6-E7BBC235E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1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5">
                                            <p:graphicEl>
                                              <a:dgm id="{9B8414C9-685D-4A60-BDE7-D94CEFD6F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5">
                                            <p:graphicEl>
                                              <a:dgm id="{9B8414C9-685D-4A60-BDE7-D94CEFD6F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5">
                                            <p:graphicEl>
                                              <a:dgm id="{9B8414C9-685D-4A60-BDE7-D94CEFD6F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5">
                                            <p:graphicEl>
                                              <a:dgm id="{9B8414C9-685D-4A60-BDE7-D94CEFD6F4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 uiExpand="1">
        <p:bldSub>
          <a:bldDgm/>
        </p:bldSub>
      </p:bldGraphic>
      <p:bldGraphic spid="5" grpId="1">
        <p:bldSub>
          <a:bldDgm/>
        </p:bldSub>
      </p:bldGraphic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84000">
              <a:schemeClr val="accent1">
                <a:lumMod val="20000"/>
                <a:lumOff val="80000"/>
              </a:schemeClr>
            </a:gs>
            <a:gs pos="0">
              <a:schemeClr val="bg1">
                <a:lumMod val="95000"/>
              </a:schemeClr>
            </a:gs>
            <a:gs pos="62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50FDB-8B85-4D1F-8485-1ED3C44AF95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19432" y="210374"/>
            <a:ext cx="10515600" cy="1325563"/>
          </a:xfrm>
        </p:spPr>
        <p:txBody>
          <a:bodyPr/>
          <a:lstStyle/>
          <a:p>
            <a:r>
              <a:rPr lang="en-US" dirty="0"/>
              <a:t>Dependent Variables and Results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1289FFB-D88E-43B4-8D90-6E1E27DFDC5E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54328339"/>
              </p:ext>
            </p:extLst>
          </p:nvPr>
        </p:nvGraphicFramePr>
        <p:xfrm>
          <a:off x="739940" y="789639"/>
          <a:ext cx="8704783" cy="2002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8732">
                  <a:extLst>
                    <a:ext uri="{9D8B030D-6E8A-4147-A177-3AD203B41FA5}">
                      <a16:colId xmlns:a16="http://schemas.microsoft.com/office/drawing/2014/main" val="4191601315"/>
                    </a:ext>
                  </a:extLst>
                </a:gridCol>
                <a:gridCol w="4266051">
                  <a:extLst>
                    <a:ext uri="{9D8B030D-6E8A-4147-A177-3AD203B41FA5}">
                      <a16:colId xmlns:a16="http://schemas.microsoft.com/office/drawing/2014/main" val="1993631819"/>
                    </a:ext>
                  </a:extLst>
                </a:gridCol>
              </a:tblGrid>
              <a:tr h="308008">
                <a:tc>
                  <a:txBody>
                    <a:bodyPr/>
                    <a:lstStyle/>
                    <a:p>
                      <a:r>
                        <a:rPr lang="en-US" dirty="0"/>
                        <a:t>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Significance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2419030"/>
                  </a:ext>
                </a:extLst>
              </a:tr>
              <a:tr h="308008">
                <a:tc>
                  <a:txBody>
                    <a:bodyPr/>
                    <a:lstStyle/>
                    <a:p>
                      <a:r>
                        <a:rPr lang="en-US" dirty="0"/>
                        <a:t>Loneliness felt in the past four hours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0075779"/>
                  </a:ext>
                </a:extLst>
              </a:tr>
              <a:tr h="539015">
                <a:tc>
                  <a:txBody>
                    <a:bodyPr/>
                    <a:lstStyle/>
                    <a:p>
                      <a:r>
                        <a:rPr lang="en-US" dirty="0"/>
                        <a:t>Personal rating of the interaction (bad-good)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4492017"/>
                  </a:ext>
                </a:extLst>
              </a:tr>
              <a:tr h="308008">
                <a:tc>
                  <a:txBody>
                    <a:bodyPr/>
                    <a:lstStyle/>
                    <a:p>
                      <a:r>
                        <a:rPr lang="en-US" dirty="0"/>
                        <a:t>The participants’ responses to others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.005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91534"/>
                  </a:ext>
                </a:extLst>
              </a:tr>
              <a:tr h="308008">
                <a:tc>
                  <a:txBody>
                    <a:bodyPr/>
                    <a:lstStyle/>
                    <a:p>
                      <a:r>
                        <a:rPr lang="en-US" dirty="0"/>
                        <a:t>The participants’ vulnerability to the 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7638922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1330E99-B050-49AF-BBFB-0AB7961080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523646"/>
              </p:ext>
            </p:extLst>
          </p:nvPr>
        </p:nvGraphicFramePr>
        <p:xfrm>
          <a:off x="739940" y="2977974"/>
          <a:ext cx="867877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936">
                  <a:extLst>
                    <a:ext uri="{9D8B030D-6E8A-4147-A177-3AD203B41FA5}">
                      <a16:colId xmlns:a16="http://schemas.microsoft.com/office/drawing/2014/main" val="2401661687"/>
                    </a:ext>
                  </a:extLst>
                </a:gridCol>
                <a:gridCol w="4248840">
                  <a:extLst>
                    <a:ext uri="{9D8B030D-6E8A-4147-A177-3AD203B41FA5}">
                      <a16:colId xmlns:a16="http://schemas.microsoft.com/office/drawing/2014/main" val="3617314362"/>
                    </a:ext>
                  </a:extLst>
                </a:gridCol>
              </a:tblGrid>
              <a:tr h="278303">
                <a:tc>
                  <a:txBody>
                    <a:bodyPr/>
                    <a:lstStyle/>
                    <a:p>
                      <a:r>
                        <a:rPr lang="en-US" dirty="0"/>
                        <a:t>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Significance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791549"/>
                  </a:ext>
                </a:extLst>
              </a:tr>
              <a:tr h="278303">
                <a:tc>
                  <a:txBody>
                    <a:bodyPr/>
                    <a:lstStyle/>
                    <a:p>
                      <a:r>
                        <a:rPr lang="en-US" dirty="0"/>
                        <a:t>Personal rating of the interaction (bad-good)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201591"/>
                  </a:ext>
                </a:extLst>
              </a:tr>
              <a:tr h="278303">
                <a:tc>
                  <a:txBody>
                    <a:bodyPr/>
                    <a:lstStyle/>
                    <a:p>
                      <a:r>
                        <a:rPr lang="en-US" dirty="0"/>
                        <a:t>The participants’ vulnerability to the 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176580"/>
                  </a:ext>
                </a:extLst>
              </a:tr>
              <a:tr h="278303">
                <a:tc>
                  <a:txBody>
                    <a:bodyPr/>
                    <a:lstStyle/>
                    <a:p>
                      <a:r>
                        <a:rPr lang="en-US" dirty="0"/>
                        <a:t>Connection felt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725235"/>
                  </a:ext>
                </a:extLst>
              </a:tr>
            </a:tbl>
          </a:graphicData>
        </a:graphic>
      </p:graphicFrame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EDA329E-46C7-4B7E-A0B8-0B3946F74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855655"/>
              </p:ext>
            </p:extLst>
          </p:nvPr>
        </p:nvGraphicFramePr>
        <p:xfrm>
          <a:off x="739940" y="4609636"/>
          <a:ext cx="8678776" cy="2112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6420">
                  <a:extLst>
                    <a:ext uri="{9D8B030D-6E8A-4147-A177-3AD203B41FA5}">
                      <a16:colId xmlns:a16="http://schemas.microsoft.com/office/drawing/2014/main" val="2487299030"/>
                    </a:ext>
                  </a:extLst>
                </a:gridCol>
                <a:gridCol w="4252356">
                  <a:extLst>
                    <a:ext uri="{9D8B030D-6E8A-4147-A177-3AD203B41FA5}">
                      <a16:colId xmlns:a16="http://schemas.microsoft.com/office/drawing/2014/main" val="2796267685"/>
                    </a:ext>
                  </a:extLst>
                </a:gridCol>
              </a:tblGrid>
              <a:tr h="392176">
                <a:tc>
                  <a:txBody>
                    <a:bodyPr/>
                    <a:lstStyle/>
                    <a:p>
                      <a:r>
                        <a:rPr lang="en-US" dirty="0"/>
                        <a:t>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Significance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392438"/>
                  </a:ext>
                </a:extLst>
              </a:tr>
              <a:tr h="392176">
                <a:tc>
                  <a:txBody>
                    <a:bodyPr/>
                    <a:lstStyle/>
                    <a:p>
                      <a:r>
                        <a:rPr lang="en-US" dirty="0"/>
                        <a:t>Personal rating of the interaction (bad-good)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683363"/>
                  </a:ext>
                </a:extLst>
              </a:tr>
              <a:tr h="392176">
                <a:tc>
                  <a:txBody>
                    <a:bodyPr/>
                    <a:lstStyle/>
                    <a:p>
                      <a:r>
                        <a:rPr lang="en-US" dirty="0"/>
                        <a:t>The other’s responses to participant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6237724"/>
                  </a:ext>
                </a:extLst>
              </a:tr>
              <a:tr h="544281">
                <a:tc>
                  <a:txBody>
                    <a:bodyPr/>
                    <a:lstStyle/>
                    <a:p>
                      <a:r>
                        <a:rPr lang="en-US" dirty="0"/>
                        <a:t>The other’s vulnerability to participant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259114"/>
                  </a:ext>
                </a:extLst>
              </a:tr>
              <a:tr h="392176">
                <a:tc>
                  <a:txBody>
                    <a:bodyPr/>
                    <a:lstStyle/>
                    <a:p>
                      <a:r>
                        <a:rPr lang="en-US" dirty="0"/>
                        <a:t>The participants' responses to 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4705163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E166C6BD-90DF-4026-A077-198948B6BE53}"/>
              </a:ext>
            </a:extLst>
          </p:cNvPr>
          <p:cNvSpPr txBox="1"/>
          <p:nvPr/>
        </p:nvSpPr>
        <p:spPr>
          <a:xfrm>
            <a:off x="9418716" y="692540"/>
            <a:ext cx="2747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Dependent Variable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2D925C-6240-4DFD-830C-177DD4B4A2EA}"/>
              </a:ext>
            </a:extLst>
          </p:cNvPr>
          <p:cNvSpPr txBox="1"/>
          <p:nvPr/>
        </p:nvSpPr>
        <p:spPr>
          <a:xfrm>
            <a:off x="9418716" y="1823189"/>
            <a:ext cx="2085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Mental Health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7D3E03-77A5-407E-8E11-A0A2361BA317}"/>
              </a:ext>
            </a:extLst>
          </p:cNvPr>
          <p:cNvSpPr txBox="1"/>
          <p:nvPr/>
        </p:nvSpPr>
        <p:spPr>
          <a:xfrm>
            <a:off x="9444723" y="3660751"/>
            <a:ext cx="1807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Loneliness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9678F9-5809-42C2-9B7D-D6E6367B5A23}"/>
              </a:ext>
            </a:extLst>
          </p:cNvPr>
          <p:cNvSpPr txBox="1"/>
          <p:nvPr/>
        </p:nvSpPr>
        <p:spPr>
          <a:xfrm>
            <a:off x="9418716" y="5529073"/>
            <a:ext cx="2245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Connectiveness</a:t>
            </a:r>
          </a:p>
        </p:txBody>
      </p:sp>
    </p:spTree>
    <p:extLst>
      <p:ext uri="{BB962C8B-B14F-4D97-AF65-F5344CB8AC3E}">
        <p14:creationId xmlns:p14="http://schemas.microsoft.com/office/powerpoint/2010/main" val="1997490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Content Placeholder 3" descr="Diagram&#10;&#10;Description automatically generated">
            <a:extLst>
              <a:ext uri="{FF2B5EF4-FFF2-40B4-BE49-F238E27FC236}">
                <a16:creationId xmlns:a16="http://schemas.microsoft.com/office/drawing/2014/main" id="{CBCA5082-01C3-46CF-B659-8BCF4B23F2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3467" y="787051"/>
            <a:ext cx="10905066" cy="5283897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F1F99762-1800-4B27-AFFE-E38C684E6CE1}"/>
              </a:ext>
            </a:extLst>
          </p:cNvPr>
          <p:cNvSpPr/>
          <p:nvPr/>
        </p:nvSpPr>
        <p:spPr>
          <a:xfrm>
            <a:off x="9290957" y="4767943"/>
            <a:ext cx="2726872" cy="1609996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C45A94-8641-44EF-87CA-AFA42E6433AD}"/>
              </a:ext>
            </a:extLst>
          </p:cNvPr>
          <p:cNvSpPr txBox="1"/>
          <p:nvPr/>
        </p:nvSpPr>
        <p:spPr>
          <a:xfrm>
            <a:off x="2720221" y="5710814"/>
            <a:ext cx="609372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Maitland, D.M.W. (2020). Experiential avoidance and fear of intimacy: A contextual behavioral account of loneliness and resulting psychopathology symptoms, Journal of Contextual behavioral Science. 18, 193-200.  https://doi.org/10.1016/j.jcbs.2020.10.002.</a:t>
            </a:r>
          </a:p>
        </p:txBody>
      </p:sp>
    </p:spTree>
    <p:extLst>
      <p:ext uri="{BB962C8B-B14F-4D97-AF65-F5344CB8AC3E}">
        <p14:creationId xmlns:p14="http://schemas.microsoft.com/office/powerpoint/2010/main" val="2616270900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4">
                <a:lumMod val="60000"/>
                <a:lumOff val="40000"/>
                <a:alpha val="77000"/>
              </a:schemeClr>
            </a:gs>
            <a:gs pos="0">
              <a:schemeClr val="accent2">
                <a:alpha val="23000"/>
                <a:lumMod val="81000"/>
                <a:lumOff val="19000"/>
              </a:schemeClr>
            </a:gs>
            <a:gs pos="57000">
              <a:schemeClr val="accent2">
                <a:lumMod val="60000"/>
                <a:lumOff val="40000"/>
                <a:alpha val="3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624BA-FE3A-4387-BE8C-B02BB0266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D0600-CA69-499B-BB23-211656854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Understanding Mental health</a:t>
            </a:r>
          </a:p>
          <a:p>
            <a:r>
              <a:rPr lang="en-US" dirty="0"/>
              <a:t>How to help others mentally</a:t>
            </a:r>
          </a:p>
          <a:p>
            <a:pPr lvl="1"/>
            <a:r>
              <a:rPr lang="en-US" dirty="0"/>
              <a:t>Physical health</a:t>
            </a:r>
            <a:r>
              <a:rPr lang="en-US" sz="1100" dirty="0"/>
              <a:t>1</a:t>
            </a:r>
            <a:endParaRPr lang="en-US" dirty="0"/>
          </a:p>
          <a:p>
            <a:r>
              <a:rPr lang="en-US" dirty="0"/>
              <a:t>Future studies</a:t>
            </a:r>
          </a:p>
        </p:txBody>
      </p:sp>
      <p:pic>
        <p:nvPicPr>
          <p:cNvPr id="4098" name="Picture 2" descr="Image result for understanding">
            <a:extLst>
              <a:ext uri="{FF2B5EF4-FFF2-40B4-BE49-F238E27FC236}">
                <a16:creationId xmlns:a16="http://schemas.microsoft.com/office/drawing/2014/main" id="{04A8E300-40C5-4A88-8982-7035ED0F6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516" y="329510"/>
            <a:ext cx="1771650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F9826F39-205D-4E7C-A68C-B01810A9A7CD}"/>
              </a:ext>
            </a:extLst>
          </p:cNvPr>
          <p:cNvSpPr/>
          <p:nvPr/>
        </p:nvSpPr>
        <p:spPr>
          <a:xfrm rot="3394385">
            <a:off x="5743186" y="3779716"/>
            <a:ext cx="1581623" cy="4924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F4F1ADB-2EC6-4EBA-989C-EDEC27DF4A0D}"/>
              </a:ext>
            </a:extLst>
          </p:cNvPr>
          <p:cNvSpPr/>
          <p:nvPr/>
        </p:nvSpPr>
        <p:spPr>
          <a:xfrm rot="18025310">
            <a:off x="4616983" y="5481089"/>
            <a:ext cx="1113642" cy="2239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D75E56-CD8B-49BE-9B22-713574FF4A26}"/>
              </a:ext>
            </a:extLst>
          </p:cNvPr>
          <p:cNvSpPr txBox="1"/>
          <p:nvPr/>
        </p:nvSpPr>
        <p:spPr>
          <a:xfrm>
            <a:off x="6390645" y="4856144"/>
            <a:ext cx="146554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Loneliness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61CEB4-3663-4B13-969B-9A49C73856E2}"/>
              </a:ext>
            </a:extLst>
          </p:cNvPr>
          <p:cNvSpPr txBox="1"/>
          <p:nvPr/>
        </p:nvSpPr>
        <p:spPr>
          <a:xfrm>
            <a:off x="3574213" y="6253411"/>
            <a:ext cx="3098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Social interactions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453CF7-6DD9-493B-A4CE-0C559DD08F22}"/>
              </a:ext>
            </a:extLst>
          </p:cNvPr>
          <p:cNvSpPr txBox="1"/>
          <p:nvPr/>
        </p:nvSpPr>
        <p:spPr>
          <a:xfrm>
            <a:off x="9090821" y="3692540"/>
            <a:ext cx="2519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Mental Health Issues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CCC3C414-5450-44EA-AC87-47FF4FFB5055}"/>
              </a:ext>
            </a:extLst>
          </p:cNvPr>
          <p:cNvSpPr/>
          <p:nvPr/>
        </p:nvSpPr>
        <p:spPr>
          <a:xfrm rot="19690441">
            <a:off x="7616309" y="4450705"/>
            <a:ext cx="1738523" cy="214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A814EE-C4F1-45CA-BB1F-63A97E8C3CA8}"/>
              </a:ext>
            </a:extLst>
          </p:cNvPr>
          <p:cNvSpPr txBox="1"/>
          <p:nvPr/>
        </p:nvSpPr>
        <p:spPr>
          <a:xfrm>
            <a:off x="4830103" y="3054029"/>
            <a:ext cx="2673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Avoidance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F024A7AE-F72F-4D0E-A7F8-5B9808574964}"/>
              </a:ext>
            </a:extLst>
          </p:cNvPr>
          <p:cNvSpPr/>
          <p:nvPr/>
        </p:nvSpPr>
        <p:spPr>
          <a:xfrm rot="816132">
            <a:off x="4238484" y="4498179"/>
            <a:ext cx="2224833" cy="352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5942484-09D9-450C-A105-E406F1D42332}"/>
              </a:ext>
            </a:extLst>
          </p:cNvPr>
          <p:cNvCxnSpPr>
            <a:cxnSpLocks/>
          </p:cNvCxnSpPr>
          <p:nvPr/>
        </p:nvCxnSpPr>
        <p:spPr>
          <a:xfrm>
            <a:off x="6995160" y="3283416"/>
            <a:ext cx="2095661" cy="4091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4E5243C-893F-41B0-BCBE-E33CDEE6BF44}"/>
              </a:ext>
            </a:extLst>
          </p:cNvPr>
          <p:cNvSpPr txBox="1"/>
          <p:nvPr/>
        </p:nvSpPr>
        <p:spPr>
          <a:xfrm>
            <a:off x="2377873" y="4188319"/>
            <a:ext cx="2392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Fear of </a:t>
            </a:r>
            <a:r>
              <a:rPr lang="en-US" sz="2000" dirty="0"/>
              <a:t>Intimacy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27AAF2-84F5-4DA5-9676-F00B618EB5EA}"/>
              </a:ext>
            </a:extLst>
          </p:cNvPr>
          <p:cNvSpPr txBox="1"/>
          <p:nvPr/>
        </p:nvSpPr>
        <p:spPr>
          <a:xfrm>
            <a:off x="2356233" y="4053382"/>
            <a:ext cx="2212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Encourage Intimacy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9A8EED-7E69-4940-9A49-20A695CB2097}"/>
              </a:ext>
            </a:extLst>
          </p:cNvPr>
          <p:cNvSpPr txBox="1"/>
          <p:nvPr/>
        </p:nvSpPr>
        <p:spPr>
          <a:xfrm>
            <a:off x="6481874" y="4813289"/>
            <a:ext cx="1590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ighlight>
                  <a:srgbClr val="FFFF00"/>
                </a:highlight>
              </a:rPr>
              <a:t>Content</a:t>
            </a:r>
          </a:p>
        </p:txBody>
      </p:sp>
      <p:sp>
        <p:nvSpPr>
          <p:cNvPr id="23" name="&quot;Not Allowed&quot; Symbol 22">
            <a:extLst>
              <a:ext uri="{FF2B5EF4-FFF2-40B4-BE49-F238E27FC236}">
                <a16:creationId xmlns:a16="http://schemas.microsoft.com/office/drawing/2014/main" id="{3D032251-1EB2-4DE8-921B-EDBB513B9827}"/>
              </a:ext>
            </a:extLst>
          </p:cNvPr>
          <p:cNvSpPr/>
          <p:nvPr/>
        </p:nvSpPr>
        <p:spPr>
          <a:xfrm>
            <a:off x="5968878" y="3610723"/>
            <a:ext cx="1092667" cy="734240"/>
          </a:xfrm>
          <a:prstGeom prst="noSmoking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100" name="Picture 4" descr="Image result for happiness face gif">
            <a:extLst>
              <a:ext uri="{FF2B5EF4-FFF2-40B4-BE49-F238E27FC236}">
                <a16:creationId xmlns:a16="http://schemas.microsoft.com/office/drawing/2014/main" id="{B19B4301-38DC-4FD7-93CC-EA01B2CAD8F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5366" y="3039269"/>
            <a:ext cx="192405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9E4B629-07FF-47F2-8D1F-8BB321BF55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8889" y="3323737"/>
            <a:ext cx="551736" cy="40011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072F69A-604E-491F-95DC-0CA76ECA6270}"/>
              </a:ext>
            </a:extLst>
          </p:cNvPr>
          <p:cNvSpPr txBox="1"/>
          <p:nvPr/>
        </p:nvSpPr>
        <p:spPr>
          <a:xfrm>
            <a:off x="7061545" y="5896401"/>
            <a:ext cx="528775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1. N.K. </a:t>
            </a:r>
            <a:r>
              <a:rPr lang="en-US" sz="1200" dirty="0" err="1"/>
              <a:t>Valtorta</a:t>
            </a:r>
            <a:r>
              <a:rPr lang="en-US" sz="1200" dirty="0"/>
              <a:t>, M. Kanaan, S. </a:t>
            </a:r>
            <a:r>
              <a:rPr lang="en-US" sz="1200" dirty="0" err="1"/>
              <a:t>Gilbody</a:t>
            </a:r>
            <a:r>
              <a:rPr lang="en-US" sz="1200" dirty="0"/>
              <a:t>, S. </a:t>
            </a:r>
            <a:r>
              <a:rPr lang="en-US" sz="1200" dirty="0" err="1"/>
              <a:t>Ronzi</a:t>
            </a:r>
            <a:r>
              <a:rPr lang="en-US" sz="1200" dirty="0"/>
              <a:t>, B. Hanratty</a:t>
            </a:r>
          </a:p>
          <a:p>
            <a:r>
              <a:rPr lang="en-US" sz="1200" dirty="0"/>
              <a:t>Loneliness and social isolation as risk factors for coronary heart disease and stroke: Systematic review and meta-analysis of longitudinal observational studies</a:t>
            </a:r>
          </a:p>
          <a:p>
            <a:r>
              <a:rPr lang="en-US" sz="1200" dirty="0"/>
              <a:t>Heart, 102 (13) (2016), pp. 1009-1016, 10.1136/heartjnl-2015-308790</a:t>
            </a:r>
          </a:p>
        </p:txBody>
      </p:sp>
    </p:spTree>
    <p:extLst>
      <p:ext uri="{BB962C8B-B14F-4D97-AF65-F5344CB8AC3E}">
        <p14:creationId xmlns:p14="http://schemas.microsoft.com/office/powerpoint/2010/main" val="14449581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1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9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9" grpId="0"/>
      <p:bldP spid="12" grpId="0" animBg="1"/>
      <p:bldP spid="19" grpId="0"/>
      <p:bldP spid="20" grpId="0"/>
      <p:bldP spid="22" grpId="0"/>
      <p:bldP spid="23" grpId="0" animBg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4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309</TotalTime>
  <Words>925</Words>
  <Application>Microsoft Office PowerPoint</Application>
  <PresentationFormat>Widescreen</PresentationFormat>
  <Paragraphs>102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Gill Sans MT</vt:lpstr>
      <vt:lpstr>Wingdings 3</vt:lpstr>
      <vt:lpstr>Office Theme</vt:lpstr>
      <vt:lpstr>Ion</vt:lpstr>
      <vt:lpstr>Ion Boardroom</vt:lpstr>
      <vt:lpstr>Gallery</vt:lpstr>
      <vt:lpstr>Social Interactions and Well Being</vt:lpstr>
      <vt:lpstr>Lingo of the Experiment</vt:lpstr>
      <vt:lpstr> </vt:lpstr>
      <vt:lpstr>Methodology</vt:lpstr>
      <vt:lpstr>Questions</vt:lpstr>
      <vt:lpstr>Result Statistics</vt:lpstr>
      <vt:lpstr>Dependent Variables and Results</vt:lpstr>
      <vt:lpstr>PowerPoint Presentation</vt:lpstr>
      <vt:lpstr>Ramifications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Interactions and Well Being</dc:title>
  <dc:creator>Tim Lewis</dc:creator>
  <cp:lastModifiedBy>Tim Lewis</cp:lastModifiedBy>
  <cp:revision>4</cp:revision>
  <dcterms:created xsi:type="dcterms:W3CDTF">2021-04-16T13:37:43Z</dcterms:created>
  <dcterms:modified xsi:type="dcterms:W3CDTF">2021-04-19T19:30:11Z</dcterms:modified>
</cp:coreProperties>
</file>