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11"/>
    <p:restoredTop sz="94674"/>
  </p:normalViewPr>
  <p:slideViewPr>
    <p:cSldViewPr snapToGrid="0" snapToObjects="1">
      <p:cViewPr varScale="1">
        <p:scale>
          <a:sx n="124" d="100"/>
          <a:sy n="124" d="100"/>
        </p:scale>
        <p:origin x="640" y="16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E11FA8A-5B28-7948-9CBE-0FE2A4F13F9A}" type="datetimeFigureOut">
              <a:rPr lang="en-US" smtClean="0"/>
              <a:t>4/15/21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E689F71-D022-464B-9481-21F0DD43A5F6}" type="slidenum">
              <a:rPr lang="en-US" smtClean="0"/>
              <a:t>‹#›</a:t>
            </a:fld>
            <a:endParaRPr lang="en-US"/>
          </a:p>
        </p:txBody>
      </p:sp>
    </p:spTree>
    <p:extLst>
      <p:ext uri="{BB962C8B-B14F-4D97-AF65-F5344CB8AC3E}">
        <p14:creationId xmlns:p14="http://schemas.microsoft.com/office/powerpoint/2010/main" val="5774803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E11FA8A-5B28-7948-9CBE-0FE2A4F13F9A}" type="datetimeFigureOut">
              <a:rPr lang="en-US" smtClean="0"/>
              <a:t>4/15/21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89F71-D022-464B-9481-21F0DD43A5F6}" type="slidenum">
              <a:rPr lang="en-US" smtClean="0"/>
              <a:t>‹#›</a:t>
            </a:fld>
            <a:endParaRPr lang="en-US"/>
          </a:p>
        </p:txBody>
      </p:sp>
    </p:spTree>
    <p:extLst>
      <p:ext uri="{BB962C8B-B14F-4D97-AF65-F5344CB8AC3E}">
        <p14:creationId xmlns:p14="http://schemas.microsoft.com/office/powerpoint/2010/main" val="23577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E11FA8A-5B28-7948-9CBE-0FE2A4F13F9A}" type="datetimeFigureOut">
              <a:rPr lang="en-US" smtClean="0"/>
              <a:t>4/15/21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89F71-D022-464B-9481-21F0DD43A5F6}" type="slidenum">
              <a:rPr lang="en-US" smtClean="0"/>
              <a:t>‹#›</a:t>
            </a:fld>
            <a:endParaRPr lang="en-US"/>
          </a:p>
        </p:txBody>
      </p:sp>
    </p:spTree>
    <p:extLst>
      <p:ext uri="{BB962C8B-B14F-4D97-AF65-F5344CB8AC3E}">
        <p14:creationId xmlns:p14="http://schemas.microsoft.com/office/powerpoint/2010/main" val="3993670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E11FA8A-5B28-7948-9CBE-0FE2A4F13F9A}" type="datetimeFigureOut">
              <a:rPr lang="en-US" smtClean="0"/>
              <a:t>4/15/21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89F71-D022-464B-9481-21F0DD43A5F6}" type="slidenum">
              <a:rPr lang="en-US" smtClean="0"/>
              <a:t>‹#›</a:t>
            </a:fld>
            <a:endParaRPr lang="en-US"/>
          </a:p>
        </p:txBody>
      </p:sp>
    </p:spTree>
    <p:extLst>
      <p:ext uri="{BB962C8B-B14F-4D97-AF65-F5344CB8AC3E}">
        <p14:creationId xmlns:p14="http://schemas.microsoft.com/office/powerpoint/2010/main" val="1436957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1E11FA8A-5B28-7948-9CBE-0FE2A4F13F9A}" type="datetimeFigureOut">
              <a:rPr lang="en-US" smtClean="0"/>
              <a:t>4/15/21</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E689F71-D022-464B-9481-21F0DD43A5F6}" type="slidenum">
              <a:rPr lang="en-US" smtClean="0"/>
              <a:t>‹#›</a:t>
            </a:fld>
            <a:endParaRPr lang="en-US"/>
          </a:p>
        </p:txBody>
      </p:sp>
    </p:spTree>
    <p:extLst>
      <p:ext uri="{BB962C8B-B14F-4D97-AF65-F5344CB8AC3E}">
        <p14:creationId xmlns:p14="http://schemas.microsoft.com/office/powerpoint/2010/main" val="3033877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E11FA8A-5B28-7948-9CBE-0FE2A4F13F9A}" type="datetimeFigureOut">
              <a:rPr lang="en-US" smtClean="0"/>
              <a:t>4/15/21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689F71-D022-464B-9481-21F0DD43A5F6}" type="slidenum">
              <a:rPr lang="en-US" smtClean="0"/>
              <a:t>‹#›</a:t>
            </a:fld>
            <a:endParaRPr lang="en-US"/>
          </a:p>
        </p:txBody>
      </p:sp>
    </p:spTree>
    <p:extLst>
      <p:ext uri="{BB962C8B-B14F-4D97-AF65-F5344CB8AC3E}">
        <p14:creationId xmlns:p14="http://schemas.microsoft.com/office/powerpoint/2010/main" val="3925446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E11FA8A-5B28-7948-9CBE-0FE2A4F13F9A}" type="datetimeFigureOut">
              <a:rPr lang="en-US" smtClean="0"/>
              <a:t>4/15/21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689F71-D022-464B-9481-21F0DD43A5F6}"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23494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E11FA8A-5B28-7948-9CBE-0FE2A4F13F9A}" type="datetimeFigureOut">
              <a:rPr lang="en-US" smtClean="0"/>
              <a:t>4/15/21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689F71-D022-464B-9481-21F0DD43A5F6}" type="slidenum">
              <a:rPr lang="en-US" smtClean="0"/>
              <a:t>‹#›</a:t>
            </a:fld>
            <a:endParaRPr lang="en-US"/>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83030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11FA8A-5B28-7948-9CBE-0FE2A4F13F9A}" type="datetimeFigureOut">
              <a:rPr lang="en-US" smtClean="0"/>
              <a:t>4/15/21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689F71-D022-464B-9481-21F0DD43A5F6}" type="slidenum">
              <a:rPr lang="en-US" smtClean="0"/>
              <a:t>‹#›</a:t>
            </a:fld>
            <a:endParaRPr lang="en-US"/>
          </a:p>
        </p:txBody>
      </p:sp>
    </p:spTree>
    <p:extLst>
      <p:ext uri="{BB962C8B-B14F-4D97-AF65-F5344CB8AC3E}">
        <p14:creationId xmlns:p14="http://schemas.microsoft.com/office/powerpoint/2010/main" val="3311333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E11FA8A-5B28-7948-9CBE-0FE2A4F13F9A}" type="datetimeFigureOut">
              <a:rPr lang="en-US" smtClean="0"/>
              <a:t>4/15/21</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4E689F71-D022-464B-9481-21F0DD43A5F6}" type="slidenum">
              <a:rPr lang="en-US" smtClean="0"/>
              <a:t>‹#›</a:t>
            </a:fld>
            <a:endParaRPr lang="en-US"/>
          </a:p>
        </p:txBody>
      </p:sp>
    </p:spTree>
    <p:extLst>
      <p:ext uri="{BB962C8B-B14F-4D97-AF65-F5344CB8AC3E}">
        <p14:creationId xmlns:p14="http://schemas.microsoft.com/office/powerpoint/2010/main" val="3804436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p:cNvSpPr>
          <p:nvPr>
            <p:ph type="pic" idx="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E11FA8A-5B28-7948-9CBE-0FE2A4F13F9A}" type="datetimeFigureOut">
              <a:rPr lang="en-US" smtClean="0"/>
              <a:t>4/15/21</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4E689F71-D022-464B-9481-21F0DD43A5F6}" type="slidenum">
              <a:rPr lang="en-US" smtClean="0"/>
              <a:t>‹#›</a:t>
            </a:fld>
            <a:endParaRPr lang="en-US"/>
          </a:p>
        </p:txBody>
      </p:sp>
    </p:spTree>
    <p:extLst>
      <p:ext uri="{BB962C8B-B14F-4D97-AF65-F5344CB8AC3E}">
        <p14:creationId xmlns:p14="http://schemas.microsoft.com/office/powerpoint/2010/main" val="217244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1E11FA8A-5B28-7948-9CBE-0FE2A4F13F9A}" type="datetimeFigureOut">
              <a:rPr lang="en-US" smtClean="0"/>
              <a:t>4/15/21</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E689F71-D022-464B-9481-21F0DD43A5F6}" type="slidenum">
              <a:rPr lang="en-US" smtClean="0"/>
              <a:t>‹#›</a:t>
            </a:fld>
            <a:endParaRPr lang="en-US"/>
          </a:p>
        </p:txBody>
      </p:sp>
    </p:spTree>
    <p:extLst>
      <p:ext uri="{BB962C8B-B14F-4D97-AF65-F5344CB8AC3E}">
        <p14:creationId xmlns:p14="http://schemas.microsoft.com/office/powerpoint/2010/main" val="23121624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5.png"/><Relationship Id="rId5" Type="http://schemas.openxmlformats.org/officeDocument/2006/relationships/image" Target="../media/image7.jp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5.png"/><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5.png"/><Relationship Id="rId4" Type="http://schemas.openxmlformats.org/officeDocument/2006/relationships/hyperlink" Target="http://www.youtube.com/watch?v=yEFjHHwjaKM&amp;t=76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15508-D9F2-FD43-9C3B-C4B26E115221}"/>
              </a:ext>
            </a:extLst>
          </p:cNvPr>
          <p:cNvSpPr>
            <a:spLocks noGrp="1"/>
          </p:cNvSpPr>
          <p:nvPr>
            <p:ph type="ctrTitle"/>
          </p:nvPr>
        </p:nvSpPr>
        <p:spPr/>
        <p:txBody>
          <a:bodyPr>
            <a:normAutofit fontScale="90000"/>
          </a:bodyPr>
          <a:lstStyle/>
          <a:p>
            <a:r>
              <a:rPr lang="en-US" dirty="0"/>
              <a:t>Who Are You?</a:t>
            </a:r>
            <a:br>
              <a:rPr lang="en-US" dirty="0"/>
            </a:br>
            <a:r>
              <a:rPr lang="en-US" dirty="0"/>
              <a:t>The Evolution of Appalachian Identity</a:t>
            </a:r>
          </a:p>
        </p:txBody>
      </p:sp>
      <p:sp>
        <p:nvSpPr>
          <p:cNvPr id="3" name="Subtitle 2">
            <a:extLst>
              <a:ext uri="{FF2B5EF4-FFF2-40B4-BE49-F238E27FC236}">
                <a16:creationId xmlns:a16="http://schemas.microsoft.com/office/drawing/2014/main" id="{9B04A538-CE55-1B48-84D1-77FF16F28866}"/>
              </a:ext>
            </a:extLst>
          </p:cNvPr>
          <p:cNvSpPr>
            <a:spLocks noGrp="1"/>
          </p:cNvSpPr>
          <p:nvPr>
            <p:ph type="subTitle" idx="1"/>
          </p:nvPr>
        </p:nvSpPr>
        <p:spPr/>
        <p:txBody>
          <a:bodyPr>
            <a:normAutofit lnSpcReduction="10000"/>
          </a:bodyPr>
          <a:lstStyle/>
          <a:p>
            <a:r>
              <a:rPr lang="en-US" sz="3600" dirty="0"/>
              <a:t>A film by Kiersten Baum and Ashton Culp</a:t>
            </a:r>
          </a:p>
        </p:txBody>
      </p:sp>
      <p:pic>
        <p:nvPicPr>
          <p:cNvPr id="6" name="Audio 5">
            <a:hlinkClick r:id="" action="ppaction://media"/>
            <a:extLst>
              <a:ext uri="{FF2B5EF4-FFF2-40B4-BE49-F238E27FC236}">
                <a16:creationId xmlns:a16="http://schemas.microsoft.com/office/drawing/2014/main" id="{4156C42D-872F-B24F-8FED-9528C43241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381520"/>
      </p:ext>
    </p:extLst>
  </p:cSld>
  <p:clrMapOvr>
    <a:masterClrMapping/>
  </p:clrMapOvr>
  <mc:AlternateContent xmlns:mc="http://schemas.openxmlformats.org/markup-compatibility/2006">
    <mc:Choice xmlns:p14="http://schemas.microsoft.com/office/powerpoint/2010/main" Requires="p14">
      <p:transition spd="slow" p14:dur="2000" advTm="30839"/>
    </mc:Choice>
    <mc:Fallback>
      <p:transition spd="slow" advTm="308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11496-0F6A-B94B-88F2-6F1AC2882FB9}"/>
              </a:ext>
            </a:extLst>
          </p:cNvPr>
          <p:cNvSpPr>
            <a:spLocks noGrp="1"/>
          </p:cNvSpPr>
          <p:nvPr>
            <p:ph type="title"/>
          </p:nvPr>
        </p:nvSpPr>
        <p:spPr/>
        <p:txBody>
          <a:bodyPr/>
          <a:lstStyle/>
          <a:p>
            <a:r>
              <a:rPr lang="en-US" dirty="0"/>
              <a:t>Questions asked of the subjects</a:t>
            </a:r>
          </a:p>
        </p:txBody>
      </p:sp>
      <p:sp>
        <p:nvSpPr>
          <p:cNvPr id="3" name="Content Placeholder 2">
            <a:extLst>
              <a:ext uri="{FF2B5EF4-FFF2-40B4-BE49-F238E27FC236}">
                <a16:creationId xmlns:a16="http://schemas.microsoft.com/office/drawing/2014/main" id="{0A9B2A7E-EC96-1A4C-963F-1FA7EF514E0F}"/>
              </a:ext>
            </a:extLst>
          </p:cNvPr>
          <p:cNvSpPr>
            <a:spLocks noGrp="1"/>
          </p:cNvSpPr>
          <p:nvPr>
            <p:ph idx="1"/>
          </p:nvPr>
        </p:nvSpPr>
        <p:spPr/>
        <p:txBody>
          <a:bodyPr/>
          <a:lstStyle/>
          <a:p>
            <a:r>
              <a:rPr lang="en-US" dirty="0"/>
              <a:t>Where in Appalachia did you grow up?</a:t>
            </a:r>
          </a:p>
          <a:p>
            <a:r>
              <a:rPr lang="en-US" dirty="0"/>
              <a:t>How would you say you’ve been treated by Appalachian culture?</a:t>
            </a:r>
          </a:p>
          <a:p>
            <a:r>
              <a:rPr lang="en-US" dirty="0"/>
              <a:t>What are your thoughts on the negative stereotypes reflected in media related to Appalachian culture?</a:t>
            </a:r>
          </a:p>
          <a:p>
            <a:r>
              <a:rPr lang="en-US" dirty="0"/>
              <a:t>Do you think you look like someone from Appalachia?</a:t>
            </a:r>
          </a:p>
        </p:txBody>
      </p:sp>
      <p:pic>
        <p:nvPicPr>
          <p:cNvPr id="4" name="Audio 3">
            <a:hlinkClick r:id="" action="ppaction://media"/>
            <a:extLst>
              <a:ext uri="{FF2B5EF4-FFF2-40B4-BE49-F238E27FC236}">
                <a16:creationId xmlns:a16="http://schemas.microsoft.com/office/drawing/2014/main" id="{137AA0DE-4226-354B-8987-185D97A0D9E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69290353"/>
      </p:ext>
    </p:extLst>
  </p:cSld>
  <p:clrMapOvr>
    <a:masterClrMapping/>
  </p:clrMapOvr>
  <mc:AlternateContent xmlns:mc="http://schemas.openxmlformats.org/markup-compatibility/2006">
    <mc:Choice xmlns:p14="http://schemas.microsoft.com/office/powerpoint/2010/main" Requires="p14">
      <p:transition spd="slow" p14:dur="2000" advTm="15649"/>
    </mc:Choice>
    <mc:Fallback>
      <p:transition spd="slow" advTm="156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E2A7A34-9043-8549-B93D-9B87418F5DC3}"/>
              </a:ext>
            </a:extLst>
          </p:cNvPr>
          <p:cNvSpPr txBox="1"/>
          <p:nvPr/>
        </p:nvSpPr>
        <p:spPr>
          <a:xfrm>
            <a:off x="696685" y="827314"/>
            <a:ext cx="7075715" cy="2308324"/>
          </a:xfrm>
          <a:prstGeom prst="rect">
            <a:avLst/>
          </a:prstGeom>
          <a:noFill/>
        </p:spPr>
        <p:txBody>
          <a:bodyPr wrap="square" rtlCol="0">
            <a:spAutoFit/>
          </a:bodyPr>
          <a:lstStyle/>
          <a:p>
            <a:pPr marL="285750" indent="-285750">
              <a:buFont typeface="Wingdings" pitchFamily="2" charset="2"/>
              <a:buChar char="v"/>
            </a:pPr>
            <a:r>
              <a:rPr lang="en-US" sz="2400" dirty="0"/>
              <a:t>I also added specific questions to the subjects who would be considered part of a minority in order to hear their own experience of what growing up in Appalachia is like for both transgender individuals and those who are mixed race.</a:t>
            </a:r>
          </a:p>
        </p:txBody>
      </p:sp>
      <p:pic>
        <p:nvPicPr>
          <p:cNvPr id="11" name="Picture 10">
            <a:extLst>
              <a:ext uri="{FF2B5EF4-FFF2-40B4-BE49-F238E27FC236}">
                <a16:creationId xmlns:a16="http://schemas.microsoft.com/office/drawing/2014/main" id="{5ADA83D0-8460-F44D-A902-EB4320D41EDD}"/>
              </a:ext>
            </a:extLst>
          </p:cNvPr>
          <p:cNvPicPr>
            <a:picLocks noChangeAspect="1"/>
          </p:cNvPicPr>
          <p:nvPr/>
        </p:nvPicPr>
        <p:blipFill>
          <a:blip r:embed="rId4"/>
          <a:stretch>
            <a:fillRect/>
          </a:stretch>
        </p:blipFill>
        <p:spPr>
          <a:xfrm>
            <a:off x="1131135" y="3429000"/>
            <a:ext cx="4625220" cy="2601686"/>
          </a:xfrm>
          <a:prstGeom prst="rect">
            <a:avLst/>
          </a:prstGeom>
        </p:spPr>
      </p:pic>
      <p:pic>
        <p:nvPicPr>
          <p:cNvPr id="13" name="Picture 12">
            <a:extLst>
              <a:ext uri="{FF2B5EF4-FFF2-40B4-BE49-F238E27FC236}">
                <a16:creationId xmlns:a16="http://schemas.microsoft.com/office/drawing/2014/main" id="{820AC5DE-980F-B94B-9FCD-3C358C287A72}"/>
              </a:ext>
            </a:extLst>
          </p:cNvPr>
          <p:cNvPicPr>
            <a:picLocks noChangeAspect="1"/>
          </p:cNvPicPr>
          <p:nvPr/>
        </p:nvPicPr>
        <p:blipFill>
          <a:blip r:embed="rId5"/>
          <a:stretch>
            <a:fillRect/>
          </a:stretch>
        </p:blipFill>
        <p:spPr>
          <a:xfrm>
            <a:off x="7271657" y="1930172"/>
            <a:ext cx="4561114" cy="2565627"/>
          </a:xfrm>
          <a:prstGeom prst="rect">
            <a:avLst/>
          </a:prstGeom>
        </p:spPr>
      </p:pic>
      <p:pic>
        <p:nvPicPr>
          <p:cNvPr id="14" name="Audio 13">
            <a:hlinkClick r:id="" action="ppaction://media"/>
            <a:extLst>
              <a:ext uri="{FF2B5EF4-FFF2-40B4-BE49-F238E27FC236}">
                <a16:creationId xmlns:a16="http://schemas.microsoft.com/office/drawing/2014/main" id="{8A82939F-01B6-8B43-BB8E-D604CF3E03C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8981396"/>
      </p:ext>
    </p:extLst>
  </p:cSld>
  <p:clrMapOvr>
    <a:masterClrMapping/>
  </p:clrMapOvr>
  <mc:AlternateContent xmlns:mc="http://schemas.openxmlformats.org/markup-compatibility/2006">
    <mc:Choice xmlns:p14="http://schemas.microsoft.com/office/powerpoint/2010/main" Requires="p14">
      <p:transition spd="slow" p14:dur="2000" advTm="28334"/>
    </mc:Choice>
    <mc:Fallback>
      <p:transition spd="slow" advTm="283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373735-CB82-AA48-B5FC-FAC08B93949E}"/>
              </a:ext>
            </a:extLst>
          </p:cNvPr>
          <p:cNvSpPr txBox="1"/>
          <p:nvPr/>
        </p:nvSpPr>
        <p:spPr>
          <a:xfrm>
            <a:off x="5540829" y="3429000"/>
            <a:ext cx="5323114" cy="2585323"/>
          </a:xfrm>
          <a:prstGeom prst="rect">
            <a:avLst/>
          </a:prstGeom>
          <a:noFill/>
        </p:spPr>
        <p:txBody>
          <a:bodyPr wrap="square" rtlCol="0">
            <a:spAutoFit/>
          </a:bodyPr>
          <a:lstStyle/>
          <a:p>
            <a:pPr marL="285750" indent="-285750">
              <a:buFont typeface="Wingdings" pitchFamily="2" charset="2"/>
              <a:buChar char="v"/>
            </a:pPr>
            <a:r>
              <a:rPr lang="en-US" dirty="0"/>
              <a:t>While this video does deconstruct some of the known stereotypes of Appalachian culture, there are still plenty of smaller clips and insights from the subjects of some of the truths to those stereotypes and how they came about. Such as the showcase of a bluegrass band performing. In contrast to that, this video also includes a newer age dance performed by one of the subjects as well as a poem.</a:t>
            </a:r>
          </a:p>
        </p:txBody>
      </p:sp>
      <p:pic>
        <p:nvPicPr>
          <p:cNvPr id="4" name="Picture 3">
            <a:extLst>
              <a:ext uri="{FF2B5EF4-FFF2-40B4-BE49-F238E27FC236}">
                <a16:creationId xmlns:a16="http://schemas.microsoft.com/office/drawing/2014/main" id="{98CCB4C9-45A3-5F4A-A2DC-FCFF7966F866}"/>
              </a:ext>
            </a:extLst>
          </p:cNvPr>
          <p:cNvPicPr>
            <a:picLocks noChangeAspect="1"/>
          </p:cNvPicPr>
          <p:nvPr/>
        </p:nvPicPr>
        <p:blipFill>
          <a:blip r:embed="rId4"/>
          <a:stretch>
            <a:fillRect/>
          </a:stretch>
        </p:blipFill>
        <p:spPr>
          <a:xfrm>
            <a:off x="468085" y="3429000"/>
            <a:ext cx="4799390" cy="2699657"/>
          </a:xfrm>
          <a:prstGeom prst="rect">
            <a:avLst/>
          </a:prstGeom>
        </p:spPr>
      </p:pic>
      <p:pic>
        <p:nvPicPr>
          <p:cNvPr id="6" name="Picture 5">
            <a:extLst>
              <a:ext uri="{FF2B5EF4-FFF2-40B4-BE49-F238E27FC236}">
                <a16:creationId xmlns:a16="http://schemas.microsoft.com/office/drawing/2014/main" id="{01CA5502-E086-9449-8E13-C1A276D07D96}"/>
              </a:ext>
            </a:extLst>
          </p:cNvPr>
          <p:cNvPicPr>
            <a:picLocks noChangeAspect="1"/>
          </p:cNvPicPr>
          <p:nvPr/>
        </p:nvPicPr>
        <p:blipFill>
          <a:blip r:embed="rId5"/>
          <a:stretch>
            <a:fillRect/>
          </a:stretch>
        </p:blipFill>
        <p:spPr>
          <a:xfrm>
            <a:off x="4637313" y="171450"/>
            <a:ext cx="5404153" cy="3039836"/>
          </a:xfrm>
          <a:prstGeom prst="rect">
            <a:avLst/>
          </a:prstGeom>
        </p:spPr>
      </p:pic>
      <p:pic>
        <p:nvPicPr>
          <p:cNvPr id="7" name="Audio 6">
            <a:hlinkClick r:id="" action="ppaction://media"/>
            <a:extLst>
              <a:ext uri="{FF2B5EF4-FFF2-40B4-BE49-F238E27FC236}">
                <a16:creationId xmlns:a16="http://schemas.microsoft.com/office/drawing/2014/main" id="{B506D751-8384-C34F-AE90-BA0C75775C9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2028865"/>
      </p:ext>
    </p:extLst>
  </p:cSld>
  <p:clrMapOvr>
    <a:masterClrMapping/>
  </p:clrMapOvr>
  <mc:AlternateContent xmlns:mc="http://schemas.openxmlformats.org/markup-compatibility/2006">
    <mc:Choice xmlns:p14="http://schemas.microsoft.com/office/powerpoint/2010/main" Requires="p14">
      <p:transition spd="slow" p14:dur="2000" advTm="30207"/>
    </mc:Choice>
    <mc:Fallback>
      <p:transition spd="slow" advTm="302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7279D-4DC2-B04B-8F03-B1349EDF83AC}"/>
              </a:ext>
            </a:extLst>
          </p:cNvPr>
          <p:cNvSpPr>
            <a:spLocks noGrp="1"/>
          </p:cNvSpPr>
          <p:nvPr>
            <p:ph type="title"/>
          </p:nvPr>
        </p:nvSpPr>
        <p:spPr/>
        <p:txBody>
          <a:bodyPr/>
          <a:lstStyle/>
          <a:p>
            <a:r>
              <a:rPr lang="en-US" dirty="0"/>
              <a:t>Closing statements</a:t>
            </a:r>
          </a:p>
        </p:txBody>
      </p:sp>
      <p:sp>
        <p:nvSpPr>
          <p:cNvPr id="3" name="Content Placeholder 2">
            <a:extLst>
              <a:ext uri="{FF2B5EF4-FFF2-40B4-BE49-F238E27FC236}">
                <a16:creationId xmlns:a16="http://schemas.microsoft.com/office/drawing/2014/main" id="{AB03B2E7-A44E-764C-93EF-788083726F55}"/>
              </a:ext>
            </a:extLst>
          </p:cNvPr>
          <p:cNvSpPr>
            <a:spLocks noGrp="1"/>
          </p:cNvSpPr>
          <p:nvPr>
            <p:ph idx="1"/>
          </p:nvPr>
        </p:nvSpPr>
        <p:spPr/>
        <p:txBody>
          <a:bodyPr/>
          <a:lstStyle/>
          <a:p>
            <a:pPr marL="0" indent="0">
              <a:buNone/>
            </a:pPr>
            <a:r>
              <a:rPr lang="en-US" dirty="0"/>
              <a:t>I am proud to have been a part of this project diving into the perspectives about Appalachia from its own people and going into the stereotypes compared to the actual lives of people in this region.</a:t>
            </a:r>
          </a:p>
          <a:p>
            <a:r>
              <a:rPr lang="en-US" dirty="0"/>
              <a:t>To see the short film documentary in full, please visit </a:t>
            </a:r>
            <a:r>
              <a:rPr lang="en-US" dirty="0">
                <a:hlinkClick r:id="rId4"/>
              </a:rPr>
              <a:t>http://www.youtube.com/watch?v=yEFjHHwjaKM&amp;t=76s</a:t>
            </a:r>
            <a:r>
              <a:rPr lang="en-US" dirty="0"/>
              <a:t> </a:t>
            </a:r>
          </a:p>
        </p:txBody>
      </p:sp>
      <p:pic>
        <p:nvPicPr>
          <p:cNvPr id="4" name="Audio 3">
            <a:hlinkClick r:id="" action="ppaction://media"/>
            <a:extLst>
              <a:ext uri="{FF2B5EF4-FFF2-40B4-BE49-F238E27FC236}">
                <a16:creationId xmlns:a16="http://schemas.microsoft.com/office/drawing/2014/main" id="{B9C7EC4F-9B22-5E4F-97A8-8DD736B1908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30550034"/>
      </p:ext>
    </p:extLst>
  </p:cSld>
  <p:clrMapOvr>
    <a:masterClrMapping/>
  </p:clrMapOvr>
  <mc:AlternateContent xmlns:mc="http://schemas.openxmlformats.org/markup-compatibility/2006">
    <mc:Choice xmlns:p14="http://schemas.microsoft.com/office/powerpoint/2010/main" Requires="p14">
      <p:transition spd="slow" p14:dur="2000" advTm="15526"/>
    </mc:Choice>
    <mc:Fallback>
      <p:transition spd="slow" advTm="155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{F045FD23-10FD-CE40-BF05-3A08AE37717F}tf10001070</Template>
  <TotalTime>58</TotalTime>
  <Words>252</Words>
  <Application>Microsoft Macintosh PowerPoint</Application>
  <PresentationFormat>Widescreen</PresentationFormat>
  <Paragraphs>12</Paragraphs>
  <Slides>5</Slides>
  <Notes>0</Notes>
  <HiddenSlides>0</HiddenSlides>
  <MMClips>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Calibri</vt:lpstr>
      <vt:lpstr>Rockwell</vt:lpstr>
      <vt:lpstr>Rockwell Condensed</vt:lpstr>
      <vt:lpstr>Rockwell Extra Bold</vt:lpstr>
      <vt:lpstr>Wingdings</vt:lpstr>
      <vt:lpstr>Wood Type</vt:lpstr>
      <vt:lpstr>Who Are You? The Evolution of Appalachian Identity</vt:lpstr>
      <vt:lpstr>Questions asked of the subjects</vt:lpstr>
      <vt:lpstr>PowerPoint Presentation</vt:lpstr>
      <vt:lpstr>PowerPoint Presentation</vt:lpstr>
      <vt:lpstr>Closing statements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Who Are You? The Evolution of Appalachian Identity</dc:title>
  <dc:creator>Ashton Culp</dc:creator>
  <cp:lastModifiedBy>Ashton Culp</cp:lastModifiedBy>
  <cp:revision>5</cp:revision>
  <dcterms:created xsi:type="dcterms:W3CDTF">2021-04-15T21:05:01Z</dcterms:created>
  <dcterms:modified xsi:type="dcterms:W3CDTF">2021-04-15T22:03:19Z</dcterms:modified>
</cp:coreProperties>
</file>