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6FBF90-4036-4906-96DB-D1024A644FB4}" v="11" dt="2021-02-24T23:37:58.3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Von Mann" userId="ae4a0b01-e5d7-428c-89a6-d9a66546f6c3" providerId="ADAL" clId="{756FBF90-4036-4906-96DB-D1024A644FB4}"/>
    <pc:docChg chg="undo redo custSel addSld delSld modSld sldOrd">
      <pc:chgData name="Laura Von Mann" userId="ae4a0b01-e5d7-428c-89a6-d9a66546f6c3" providerId="ADAL" clId="{756FBF90-4036-4906-96DB-D1024A644FB4}" dt="2021-02-27T13:26:04.547" v="3052" actId="20577"/>
      <pc:docMkLst>
        <pc:docMk/>
      </pc:docMkLst>
      <pc:sldChg chg="modSp mod">
        <pc:chgData name="Laura Von Mann" userId="ae4a0b01-e5d7-428c-89a6-d9a66546f6c3" providerId="ADAL" clId="{756FBF90-4036-4906-96DB-D1024A644FB4}" dt="2021-01-29T18:51:40.614" v="2559" actId="20577"/>
        <pc:sldMkLst>
          <pc:docMk/>
          <pc:sldMk cId="553726541" sldId="256"/>
        </pc:sldMkLst>
        <pc:spChg chg="mod">
          <ac:chgData name="Laura Von Mann" userId="ae4a0b01-e5d7-428c-89a6-d9a66546f6c3" providerId="ADAL" clId="{756FBF90-4036-4906-96DB-D1024A644FB4}" dt="2021-01-29T18:51:40.614" v="2559" actId="20577"/>
          <ac:spMkLst>
            <pc:docMk/>
            <pc:sldMk cId="553726541" sldId="256"/>
            <ac:spMk id="2" creationId="{9FB28281-3783-403A-B1AB-0182A003DFE3}"/>
          </ac:spMkLst>
        </pc:spChg>
        <pc:spChg chg="mod">
          <ac:chgData name="Laura Von Mann" userId="ae4a0b01-e5d7-428c-89a6-d9a66546f6c3" providerId="ADAL" clId="{756FBF90-4036-4906-96DB-D1024A644FB4}" dt="2021-01-27T23:16:52.986" v="198" actId="14100"/>
          <ac:spMkLst>
            <pc:docMk/>
            <pc:sldMk cId="553726541" sldId="256"/>
            <ac:spMk id="3" creationId="{C4542EAC-8BF3-4BFD-9891-145BC49409C2}"/>
          </ac:spMkLst>
        </pc:spChg>
      </pc:sldChg>
      <pc:sldChg chg="addSp delSp modSp mod setBg setClrOvrMap">
        <pc:chgData name="Laura Von Mann" userId="ae4a0b01-e5d7-428c-89a6-d9a66546f6c3" providerId="ADAL" clId="{756FBF90-4036-4906-96DB-D1024A644FB4}" dt="2021-02-12T03:45:10.342" v="2749" actId="1076"/>
        <pc:sldMkLst>
          <pc:docMk/>
          <pc:sldMk cId="156917219" sldId="257"/>
        </pc:sldMkLst>
        <pc:spChg chg="mod">
          <ac:chgData name="Laura Von Mann" userId="ae4a0b01-e5d7-428c-89a6-d9a66546f6c3" providerId="ADAL" clId="{756FBF90-4036-4906-96DB-D1024A644FB4}" dt="2021-02-12T03:45:10.342" v="2749" actId="1076"/>
          <ac:spMkLst>
            <pc:docMk/>
            <pc:sldMk cId="156917219" sldId="257"/>
            <ac:spMk id="2" creationId="{298CF40C-40CB-4BB1-AD23-F15EDAFDD3E5}"/>
          </ac:spMkLst>
        </pc:spChg>
        <pc:spChg chg="mod">
          <ac:chgData name="Laura Von Mann" userId="ae4a0b01-e5d7-428c-89a6-d9a66546f6c3" providerId="ADAL" clId="{756FBF90-4036-4906-96DB-D1024A644FB4}" dt="2021-02-12T03:45:01.250" v="2748" actId="255"/>
          <ac:spMkLst>
            <pc:docMk/>
            <pc:sldMk cId="156917219" sldId="257"/>
            <ac:spMk id="3" creationId="{460C2CC9-A118-4ED8-8624-0516BC8B0987}"/>
          </ac:spMkLst>
        </pc:spChg>
        <pc:spChg chg="add del">
          <ac:chgData name="Laura Von Mann" userId="ae4a0b01-e5d7-428c-89a6-d9a66546f6c3" providerId="ADAL" clId="{756FBF90-4036-4906-96DB-D1024A644FB4}" dt="2021-02-12T03:44:37.299" v="2738" actId="26606"/>
          <ac:spMkLst>
            <pc:docMk/>
            <pc:sldMk cId="156917219" sldId="257"/>
            <ac:spMk id="8" creationId="{441B7737-E3D8-47F4-8B54-7529C7A83642}"/>
          </ac:spMkLst>
        </pc:spChg>
        <pc:spChg chg="add del">
          <ac:chgData name="Laura Von Mann" userId="ae4a0b01-e5d7-428c-89a6-d9a66546f6c3" providerId="ADAL" clId="{756FBF90-4036-4906-96DB-D1024A644FB4}" dt="2021-02-12T03:44:37.299" v="2738" actId="26606"/>
          <ac:spMkLst>
            <pc:docMk/>
            <pc:sldMk cId="156917219" sldId="257"/>
            <ac:spMk id="10" creationId="{5CDAD12E-853D-4E20-9104-7129A3BF0D47}"/>
          </ac:spMkLst>
        </pc:spChg>
        <pc:spChg chg="add del">
          <ac:chgData name="Laura Von Mann" userId="ae4a0b01-e5d7-428c-89a6-d9a66546f6c3" providerId="ADAL" clId="{756FBF90-4036-4906-96DB-D1024A644FB4}" dt="2021-02-12T03:44:37.299" v="2738" actId="26606"/>
          <ac:spMkLst>
            <pc:docMk/>
            <pc:sldMk cId="156917219" sldId="257"/>
            <ac:spMk id="16" creationId="{AC1E939A-6A69-42AE-8471-3AD3A74AD78A}"/>
          </ac:spMkLst>
        </pc:spChg>
        <pc:spChg chg="add del">
          <ac:chgData name="Laura Von Mann" userId="ae4a0b01-e5d7-428c-89a6-d9a66546f6c3" providerId="ADAL" clId="{756FBF90-4036-4906-96DB-D1024A644FB4}" dt="2021-02-12T03:44:37.299" v="2738" actId="26606"/>
          <ac:spMkLst>
            <pc:docMk/>
            <pc:sldMk cId="156917219" sldId="257"/>
            <ac:spMk id="18" creationId="{A0B5529D-5CAA-4BF2-B5C9-34705E7661F9}"/>
          </ac:spMkLst>
        </pc:spChg>
        <pc:spChg chg="add del">
          <ac:chgData name="Laura Von Mann" userId="ae4a0b01-e5d7-428c-89a6-d9a66546f6c3" providerId="ADAL" clId="{756FBF90-4036-4906-96DB-D1024A644FB4}" dt="2021-02-12T03:44:37.299" v="2738" actId="26606"/>
          <ac:spMkLst>
            <pc:docMk/>
            <pc:sldMk cId="156917219" sldId="257"/>
            <ac:spMk id="20" creationId="{92255F51-A06E-404D-AE04-D9590EAC83EC}"/>
          </ac:spMkLst>
        </pc:spChg>
        <pc:spChg chg="add del">
          <ac:chgData name="Laura Von Mann" userId="ae4a0b01-e5d7-428c-89a6-d9a66546f6c3" providerId="ADAL" clId="{756FBF90-4036-4906-96DB-D1024A644FB4}" dt="2021-02-12T03:44:43.547" v="2740" actId="26606"/>
          <ac:spMkLst>
            <pc:docMk/>
            <pc:sldMk cId="156917219" sldId="257"/>
            <ac:spMk id="22" creationId="{D0BE3D13-5BE5-4B05-AFCF-2A2E059D29F8}"/>
          </ac:spMkLst>
        </pc:spChg>
        <pc:spChg chg="add del">
          <ac:chgData name="Laura Von Mann" userId="ae4a0b01-e5d7-428c-89a6-d9a66546f6c3" providerId="ADAL" clId="{756FBF90-4036-4906-96DB-D1024A644FB4}" dt="2021-02-12T03:44:43.547" v="2740" actId="26606"/>
          <ac:spMkLst>
            <pc:docMk/>
            <pc:sldMk cId="156917219" sldId="257"/>
            <ac:spMk id="23" creationId="{76562092-3AA7-4EF0-9007-C44F879A1308}"/>
          </ac:spMkLst>
        </pc:spChg>
        <pc:spChg chg="add del">
          <ac:chgData name="Laura Von Mann" userId="ae4a0b01-e5d7-428c-89a6-d9a66546f6c3" providerId="ADAL" clId="{756FBF90-4036-4906-96DB-D1024A644FB4}" dt="2021-02-12T03:44:43.547" v="2740" actId="26606"/>
          <ac:spMkLst>
            <pc:docMk/>
            <pc:sldMk cId="156917219" sldId="257"/>
            <ac:spMk id="24" creationId="{1AC85C80-0175-4214-A13D-03C224658C16}"/>
          </ac:spMkLst>
        </pc:spChg>
        <pc:spChg chg="add del">
          <ac:chgData name="Laura Von Mann" userId="ae4a0b01-e5d7-428c-89a6-d9a66546f6c3" providerId="ADAL" clId="{756FBF90-4036-4906-96DB-D1024A644FB4}" dt="2021-02-12T03:44:46.179" v="2742" actId="26606"/>
          <ac:spMkLst>
            <pc:docMk/>
            <pc:sldMk cId="156917219" sldId="257"/>
            <ac:spMk id="28" creationId="{92806DFD-E192-42CC-B190-3C4C95B8FF4E}"/>
          </ac:spMkLst>
        </pc:spChg>
        <pc:spChg chg="add del">
          <ac:chgData name="Laura Von Mann" userId="ae4a0b01-e5d7-428c-89a6-d9a66546f6c3" providerId="ADAL" clId="{756FBF90-4036-4906-96DB-D1024A644FB4}" dt="2021-02-12T03:44:46.179" v="2742" actId="26606"/>
          <ac:spMkLst>
            <pc:docMk/>
            <pc:sldMk cId="156917219" sldId="257"/>
            <ac:spMk id="30" creationId="{BB17FFD2-DBC7-4ABB-B2A0-7E18EC1B8074}"/>
          </ac:spMkLst>
        </pc:spChg>
        <pc:spChg chg="add del">
          <ac:chgData name="Laura Von Mann" userId="ae4a0b01-e5d7-428c-89a6-d9a66546f6c3" providerId="ADAL" clId="{756FBF90-4036-4906-96DB-D1024A644FB4}" dt="2021-02-12T03:44:46.179" v="2742" actId="26606"/>
          <ac:spMkLst>
            <pc:docMk/>
            <pc:sldMk cId="156917219" sldId="257"/>
            <ac:spMk id="31" creationId="{DF737BB4-6553-47A8-893F-178A10C6B6BF}"/>
          </ac:spMkLst>
        </pc:spChg>
        <pc:spChg chg="add del">
          <ac:chgData name="Laura Von Mann" userId="ae4a0b01-e5d7-428c-89a6-d9a66546f6c3" providerId="ADAL" clId="{756FBF90-4036-4906-96DB-D1024A644FB4}" dt="2021-02-12T03:44:48.392" v="2744" actId="26606"/>
          <ac:spMkLst>
            <pc:docMk/>
            <pc:sldMk cId="156917219" sldId="257"/>
            <ac:spMk id="33" creationId="{8F3CF990-ACB8-443A-BB74-D36EC8A00B02}"/>
          </ac:spMkLst>
        </pc:spChg>
        <pc:spChg chg="add del">
          <ac:chgData name="Laura Von Mann" userId="ae4a0b01-e5d7-428c-89a6-d9a66546f6c3" providerId="ADAL" clId="{756FBF90-4036-4906-96DB-D1024A644FB4}" dt="2021-02-12T03:44:48.392" v="2744" actId="26606"/>
          <ac:spMkLst>
            <pc:docMk/>
            <pc:sldMk cId="156917219" sldId="257"/>
            <ac:spMk id="34" creationId="{2601900C-265D-4146-A578-477541E3DF28}"/>
          </ac:spMkLst>
        </pc:spChg>
        <pc:spChg chg="add del">
          <ac:chgData name="Laura Von Mann" userId="ae4a0b01-e5d7-428c-89a6-d9a66546f6c3" providerId="ADAL" clId="{756FBF90-4036-4906-96DB-D1024A644FB4}" dt="2021-02-12T03:44:48.392" v="2744" actId="26606"/>
          <ac:spMkLst>
            <pc:docMk/>
            <pc:sldMk cId="156917219" sldId="257"/>
            <ac:spMk id="36" creationId="{65F94F98-3A57-49AA-838E-91AAF600B6EE}"/>
          </ac:spMkLst>
        </pc:spChg>
        <pc:spChg chg="add del">
          <ac:chgData name="Laura Von Mann" userId="ae4a0b01-e5d7-428c-89a6-d9a66546f6c3" providerId="ADAL" clId="{756FBF90-4036-4906-96DB-D1024A644FB4}" dt="2021-02-12T03:44:48.392" v="2744" actId="26606"/>
          <ac:spMkLst>
            <pc:docMk/>
            <pc:sldMk cId="156917219" sldId="257"/>
            <ac:spMk id="38" creationId="{41F8C064-2DC5-4758-B49C-76BFF64052AF}"/>
          </ac:spMkLst>
        </pc:spChg>
        <pc:spChg chg="add del">
          <ac:chgData name="Laura Von Mann" userId="ae4a0b01-e5d7-428c-89a6-d9a66546f6c3" providerId="ADAL" clId="{756FBF90-4036-4906-96DB-D1024A644FB4}" dt="2021-02-12T03:44:48.392" v="2744" actId="26606"/>
          <ac:spMkLst>
            <pc:docMk/>
            <pc:sldMk cId="156917219" sldId="257"/>
            <ac:spMk id="39" creationId="{FBD68200-BC03-4015-860B-CD5C30CD76B8}"/>
          </ac:spMkLst>
        </pc:spChg>
        <pc:spChg chg="add del">
          <ac:chgData name="Laura Von Mann" userId="ae4a0b01-e5d7-428c-89a6-d9a66546f6c3" providerId="ADAL" clId="{756FBF90-4036-4906-96DB-D1024A644FB4}" dt="2021-02-12T03:44:48.392" v="2744" actId="26606"/>
          <ac:spMkLst>
            <pc:docMk/>
            <pc:sldMk cId="156917219" sldId="257"/>
            <ac:spMk id="40" creationId="{A0B5529D-5CAA-4BF2-B5C9-34705E7661F9}"/>
          </ac:spMkLst>
        </pc:spChg>
        <pc:spChg chg="add del">
          <ac:chgData name="Laura Von Mann" userId="ae4a0b01-e5d7-428c-89a6-d9a66546f6c3" providerId="ADAL" clId="{756FBF90-4036-4906-96DB-D1024A644FB4}" dt="2021-02-12T03:44:48.392" v="2744" actId="26606"/>
          <ac:spMkLst>
            <pc:docMk/>
            <pc:sldMk cId="156917219" sldId="257"/>
            <ac:spMk id="41" creationId="{332A6F87-AC28-4AA8-B8A6-AEBC67BD0D64}"/>
          </ac:spMkLst>
        </pc:spChg>
        <pc:spChg chg="add del">
          <ac:chgData name="Laura Von Mann" userId="ae4a0b01-e5d7-428c-89a6-d9a66546f6c3" providerId="ADAL" clId="{756FBF90-4036-4906-96DB-D1024A644FB4}" dt="2021-02-12T03:44:52.019" v="2746" actId="26606"/>
          <ac:spMkLst>
            <pc:docMk/>
            <pc:sldMk cId="156917219" sldId="257"/>
            <ac:spMk id="43" creationId="{92806DFD-E192-42CC-B190-3C4C95B8FF4E}"/>
          </ac:spMkLst>
        </pc:spChg>
        <pc:spChg chg="add del">
          <ac:chgData name="Laura Von Mann" userId="ae4a0b01-e5d7-428c-89a6-d9a66546f6c3" providerId="ADAL" clId="{756FBF90-4036-4906-96DB-D1024A644FB4}" dt="2021-02-12T03:44:52.019" v="2746" actId="26606"/>
          <ac:spMkLst>
            <pc:docMk/>
            <pc:sldMk cId="156917219" sldId="257"/>
            <ac:spMk id="45" creationId="{BB17FFD2-DBC7-4ABB-B2A0-7E18EC1B8074}"/>
          </ac:spMkLst>
        </pc:spChg>
        <pc:spChg chg="add del">
          <ac:chgData name="Laura Von Mann" userId="ae4a0b01-e5d7-428c-89a6-d9a66546f6c3" providerId="ADAL" clId="{756FBF90-4036-4906-96DB-D1024A644FB4}" dt="2021-02-12T03:44:52.019" v="2746" actId="26606"/>
          <ac:spMkLst>
            <pc:docMk/>
            <pc:sldMk cId="156917219" sldId="257"/>
            <ac:spMk id="46" creationId="{25DA2D5B-EC4E-4C78-8139-F36D2F2D15A1}"/>
          </ac:spMkLst>
        </pc:spChg>
        <pc:spChg chg="add del">
          <ac:chgData name="Laura Von Mann" userId="ae4a0b01-e5d7-428c-89a6-d9a66546f6c3" providerId="ADAL" clId="{756FBF90-4036-4906-96DB-D1024A644FB4}" dt="2021-02-12T03:44:52.019" v="2746" actId="26606"/>
          <ac:spMkLst>
            <pc:docMk/>
            <pc:sldMk cId="156917219" sldId="257"/>
            <ac:spMk id="47" creationId="{D4AAACE2-9C9E-468F-8297-EF7B5E55FF37}"/>
          </ac:spMkLst>
        </pc:spChg>
        <pc:spChg chg="add">
          <ac:chgData name="Laura Von Mann" userId="ae4a0b01-e5d7-428c-89a6-d9a66546f6c3" providerId="ADAL" clId="{756FBF90-4036-4906-96DB-D1024A644FB4}" dt="2021-02-12T03:44:52.059" v="2747" actId="26606"/>
          <ac:spMkLst>
            <pc:docMk/>
            <pc:sldMk cId="156917219" sldId="257"/>
            <ac:spMk id="49" creationId="{3C38C329-05C1-44E0-942C-D7A60A7F2810}"/>
          </ac:spMkLst>
        </pc:spChg>
        <pc:spChg chg="add">
          <ac:chgData name="Laura Von Mann" userId="ae4a0b01-e5d7-428c-89a6-d9a66546f6c3" providerId="ADAL" clId="{756FBF90-4036-4906-96DB-D1024A644FB4}" dt="2021-02-12T03:44:52.059" v="2747" actId="26606"/>
          <ac:spMkLst>
            <pc:docMk/>
            <pc:sldMk cId="156917219" sldId="257"/>
            <ac:spMk id="51" creationId="{DA98F3A3-687B-4002-93F2-58E8590DC79F}"/>
          </ac:spMkLst>
        </pc:spChg>
        <pc:spChg chg="add">
          <ac:chgData name="Laura Von Mann" userId="ae4a0b01-e5d7-428c-89a6-d9a66546f6c3" providerId="ADAL" clId="{756FBF90-4036-4906-96DB-D1024A644FB4}" dt="2021-02-12T03:44:52.059" v="2747" actId="26606"/>
          <ac:spMkLst>
            <pc:docMk/>
            <pc:sldMk cId="156917219" sldId="257"/>
            <ac:spMk id="52" creationId="{27A1367E-049C-45E5-9C32-CC32DCEAEF94}"/>
          </ac:spMkLst>
        </pc:spChg>
        <pc:spChg chg="add">
          <ac:chgData name="Laura Von Mann" userId="ae4a0b01-e5d7-428c-89a6-d9a66546f6c3" providerId="ADAL" clId="{756FBF90-4036-4906-96DB-D1024A644FB4}" dt="2021-02-12T03:44:52.059" v="2747" actId="26606"/>
          <ac:spMkLst>
            <pc:docMk/>
            <pc:sldMk cId="156917219" sldId="257"/>
            <ac:spMk id="53" creationId="{16E2DAB7-48CB-400E-9ED2-FB1762BE03D9}"/>
          </ac:spMkLst>
        </pc:spChg>
        <pc:picChg chg="add del">
          <ac:chgData name="Laura Von Mann" userId="ae4a0b01-e5d7-428c-89a6-d9a66546f6c3" providerId="ADAL" clId="{756FBF90-4036-4906-96DB-D1024A644FB4}" dt="2021-02-12T03:44:37.299" v="2738" actId="26606"/>
          <ac:picMkLst>
            <pc:docMk/>
            <pc:sldMk cId="156917219" sldId="257"/>
            <ac:picMk id="12" creationId="{3DA59AFC-4552-4608-9A63-AFBBC2C02976}"/>
          </ac:picMkLst>
        </pc:picChg>
        <pc:picChg chg="add del">
          <ac:chgData name="Laura Von Mann" userId="ae4a0b01-e5d7-428c-89a6-d9a66546f6c3" providerId="ADAL" clId="{756FBF90-4036-4906-96DB-D1024A644FB4}" dt="2021-02-12T03:44:37.299" v="2738" actId="26606"/>
          <ac:picMkLst>
            <pc:docMk/>
            <pc:sldMk cId="156917219" sldId="257"/>
            <ac:picMk id="14" creationId="{7185CF21-0594-48C0-9F3E-254D6BCE9D9B}"/>
          </ac:picMkLst>
        </pc:picChg>
        <pc:picChg chg="add del">
          <ac:chgData name="Laura Von Mann" userId="ae4a0b01-e5d7-428c-89a6-d9a66546f6c3" providerId="ADAL" clId="{756FBF90-4036-4906-96DB-D1024A644FB4}" dt="2021-02-12T03:44:43.547" v="2740" actId="26606"/>
          <ac:picMkLst>
            <pc:docMk/>
            <pc:sldMk cId="156917219" sldId="257"/>
            <ac:picMk id="25" creationId="{E60B620B-3E81-4075-BC12-D4FB3E299C70}"/>
          </ac:picMkLst>
        </pc:picChg>
        <pc:picChg chg="add del">
          <ac:chgData name="Laura Von Mann" userId="ae4a0b01-e5d7-428c-89a6-d9a66546f6c3" providerId="ADAL" clId="{756FBF90-4036-4906-96DB-D1024A644FB4}" dt="2021-02-12T03:44:46.179" v="2742" actId="26606"/>
          <ac:picMkLst>
            <pc:docMk/>
            <pc:sldMk cId="156917219" sldId="257"/>
            <ac:picMk id="27" creationId="{0214283E-D7B4-49E9-932E-D7F2A2847F1F}"/>
          </ac:picMkLst>
        </pc:picChg>
        <pc:picChg chg="add del">
          <ac:chgData name="Laura Von Mann" userId="ae4a0b01-e5d7-428c-89a6-d9a66546f6c3" providerId="ADAL" clId="{756FBF90-4036-4906-96DB-D1024A644FB4}" dt="2021-02-12T03:44:46.179" v="2742" actId="26606"/>
          <ac:picMkLst>
            <pc:docMk/>
            <pc:sldMk cId="156917219" sldId="257"/>
            <ac:picMk id="29" creationId="{9FCFF961-4E84-4FD1-859C-B7F410031CBD}"/>
          </ac:picMkLst>
        </pc:picChg>
        <pc:picChg chg="add del">
          <ac:chgData name="Laura Von Mann" userId="ae4a0b01-e5d7-428c-89a6-d9a66546f6c3" providerId="ADAL" clId="{756FBF90-4036-4906-96DB-D1024A644FB4}" dt="2021-02-12T03:44:48.392" v="2744" actId="26606"/>
          <ac:picMkLst>
            <pc:docMk/>
            <pc:sldMk cId="156917219" sldId="257"/>
            <ac:picMk id="35" creationId="{00B98862-BEE1-44FB-A335-A1B9106B445E}"/>
          </ac:picMkLst>
        </pc:picChg>
        <pc:picChg chg="add del">
          <ac:chgData name="Laura Von Mann" userId="ae4a0b01-e5d7-428c-89a6-d9a66546f6c3" providerId="ADAL" clId="{756FBF90-4036-4906-96DB-D1024A644FB4}" dt="2021-02-12T03:44:48.392" v="2744" actId="26606"/>
          <ac:picMkLst>
            <pc:docMk/>
            <pc:sldMk cId="156917219" sldId="257"/>
            <ac:picMk id="37" creationId="{7185CF21-0594-48C0-9F3E-254D6BCE9D9B}"/>
          </ac:picMkLst>
        </pc:picChg>
        <pc:picChg chg="add del">
          <ac:chgData name="Laura Von Mann" userId="ae4a0b01-e5d7-428c-89a6-d9a66546f6c3" providerId="ADAL" clId="{756FBF90-4036-4906-96DB-D1024A644FB4}" dt="2021-02-12T03:44:52.019" v="2746" actId="26606"/>
          <ac:picMkLst>
            <pc:docMk/>
            <pc:sldMk cId="156917219" sldId="257"/>
            <ac:picMk id="44" creationId="{0214283E-D7B4-49E9-932E-D7F2A2847F1F}"/>
          </ac:picMkLst>
        </pc:picChg>
        <pc:picChg chg="add">
          <ac:chgData name="Laura Von Mann" userId="ae4a0b01-e5d7-428c-89a6-d9a66546f6c3" providerId="ADAL" clId="{756FBF90-4036-4906-96DB-D1024A644FB4}" dt="2021-02-12T03:44:52.059" v="2747" actId="26606"/>
          <ac:picMkLst>
            <pc:docMk/>
            <pc:sldMk cId="156917219" sldId="257"/>
            <ac:picMk id="50" creationId="{A40E99DB-69B1-42D9-9A2E-A196302E0CAC}"/>
          </ac:picMkLst>
        </pc:picChg>
      </pc:sldChg>
      <pc:sldChg chg="addSp modSp new mod setBg">
        <pc:chgData name="Laura Von Mann" userId="ae4a0b01-e5d7-428c-89a6-d9a66546f6c3" providerId="ADAL" clId="{756FBF90-4036-4906-96DB-D1024A644FB4}" dt="2021-02-12T03:45:31.575" v="2751" actId="1076"/>
        <pc:sldMkLst>
          <pc:docMk/>
          <pc:sldMk cId="2350671135" sldId="258"/>
        </pc:sldMkLst>
        <pc:spChg chg="mod">
          <ac:chgData name="Laura Von Mann" userId="ae4a0b01-e5d7-428c-89a6-d9a66546f6c3" providerId="ADAL" clId="{756FBF90-4036-4906-96DB-D1024A644FB4}" dt="2021-02-12T03:45:31.575" v="2751" actId="1076"/>
          <ac:spMkLst>
            <pc:docMk/>
            <pc:sldMk cId="2350671135" sldId="258"/>
            <ac:spMk id="2" creationId="{4EDCFA35-CAA0-427B-A1EC-5629A962F460}"/>
          </ac:spMkLst>
        </pc:spChg>
        <pc:spChg chg="mod">
          <ac:chgData name="Laura Von Mann" userId="ae4a0b01-e5d7-428c-89a6-d9a66546f6c3" providerId="ADAL" clId="{756FBF90-4036-4906-96DB-D1024A644FB4}" dt="2021-02-12T03:45:25.011" v="2750" actId="26606"/>
          <ac:spMkLst>
            <pc:docMk/>
            <pc:sldMk cId="2350671135" sldId="258"/>
            <ac:spMk id="3" creationId="{536A7606-0E18-46BC-8CC4-B02BFF105065}"/>
          </ac:spMkLst>
        </pc:spChg>
        <pc:spChg chg="add">
          <ac:chgData name="Laura Von Mann" userId="ae4a0b01-e5d7-428c-89a6-d9a66546f6c3" providerId="ADAL" clId="{756FBF90-4036-4906-96DB-D1024A644FB4}" dt="2021-02-12T03:45:25.011" v="2750" actId="26606"/>
          <ac:spMkLst>
            <pc:docMk/>
            <pc:sldMk cId="2350671135" sldId="258"/>
            <ac:spMk id="8" creationId="{3C38C329-05C1-44E0-942C-D7A60A7F2810}"/>
          </ac:spMkLst>
        </pc:spChg>
        <pc:spChg chg="add">
          <ac:chgData name="Laura Von Mann" userId="ae4a0b01-e5d7-428c-89a6-d9a66546f6c3" providerId="ADAL" clId="{756FBF90-4036-4906-96DB-D1024A644FB4}" dt="2021-02-12T03:45:25.011" v="2750" actId="26606"/>
          <ac:spMkLst>
            <pc:docMk/>
            <pc:sldMk cId="2350671135" sldId="258"/>
            <ac:spMk id="12" creationId="{DA98F3A3-687B-4002-93F2-58E8590DC79F}"/>
          </ac:spMkLst>
        </pc:spChg>
        <pc:spChg chg="add">
          <ac:chgData name="Laura Von Mann" userId="ae4a0b01-e5d7-428c-89a6-d9a66546f6c3" providerId="ADAL" clId="{756FBF90-4036-4906-96DB-D1024A644FB4}" dt="2021-02-12T03:45:25.011" v="2750" actId="26606"/>
          <ac:spMkLst>
            <pc:docMk/>
            <pc:sldMk cId="2350671135" sldId="258"/>
            <ac:spMk id="14" creationId="{27A1367E-049C-45E5-9C32-CC32DCEAEF94}"/>
          </ac:spMkLst>
        </pc:spChg>
        <pc:spChg chg="add">
          <ac:chgData name="Laura Von Mann" userId="ae4a0b01-e5d7-428c-89a6-d9a66546f6c3" providerId="ADAL" clId="{756FBF90-4036-4906-96DB-D1024A644FB4}" dt="2021-02-12T03:45:25.011" v="2750" actId="26606"/>
          <ac:spMkLst>
            <pc:docMk/>
            <pc:sldMk cId="2350671135" sldId="258"/>
            <ac:spMk id="16" creationId="{16E2DAB7-48CB-400E-9ED2-FB1762BE03D9}"/>
          </ac:spMkLst>
        </pc:spChg>
        <pc:picChg chg="add">
          <ac:chgData name="Laura Von Mann" userId="ae4a0b01-e5d7-428c-89a6-d9a66546f6c3" providerId="ADAL" clId="{756FBF90-4036-4906-96DB-D1024A644FB4}" dt="2021-02-12T03:45:25.011" v="2750" actId="26606"/>
          <ac:picMkLst>
            <pc:docMk/>
            <pc:sldMk cId="2350671135" sldId="258"/>
            <ac:picMk id="10" creationId="{A40E99DB-69B1-42D9-9A2E-A196302E0CAC}"/>
          </ac:picMkLst>
        </pc:picChg>
      </pc:sldChg>
      <pc:sldChg chg="addSp delSp modSp new mod modClrScheme chgLayout">
        <pc:chgData name="Laura Von Mann" userId="ae4a0b01-e5d7-428c-89a6-d9a66546f6c3" providerId="ADAL" clId="{756FBF90-4036-4906-96DB-D1024A644FB4}" dt="2021-02-12T03:09:46.584" v="2714" actId="14100"/>
        <pc:sldMkLst>
          <pc:docMk/>
          <pc:sldMk cId="1352034502" sldId="259"/>
        </pc:sldMkLst>
        <pc:spChg chg="mod ord">
          <ac:chgData name="Laura Von Mann" userId="ae4a0b01-e5d7-428c-89a6-d9a66546f6c3" providerId="ADAL" clId="{756FBF90-4036-4906-96DB-D1024A644FB4}" dt="2021-01-28T00:12:10.158" v="1156" actId="20577"/>
          <ac:spMkLst>
            <pc:docMk/>
            <pc:sldMk cId="1352034502" sldId="259"/>
            <ac:spMk id="2" creationId="{3EB44C54-86E2-439B-9765-9C259F51CDA9}"/>
          </ac:spMkLst>
        </pc:spChg>
        <pc:spChg chg="mod ord">
          <ac:chgData name="Laura Von Mann" userId="ae4a0b01-e5d7-428c-89a6-d9a66546f6c3" providerId="ADAL" clId="{756FBF90-4036-4906-96DB-D1024A644FB4}" dt="2021-02-10T01:47:30.840" v="2677" actId="20577"/>
          <ac:spMkLst>
            <pc:docMk/>
            <pc:sldMk cId="1352034502" sldId="259"/>
            <ac:spMk id="3" creationId="{146C18D7-DE31-4A45-A269-47241A30334E}"/>
          </ac:spMkLst>
        </pc:spChg>
        <pc:spChg chg="add del mod ord">
          <ac:chgData name="Laura Von Mann" userId="ae4a0b01-e5d7-428c-89a6-d9a66546f6c3" providerId="ADAL" clId="{756FBF90-4036-4906-96DB-D1024A644FB4}" dt="2021-01-28T00:09:07.818" v="1092" actId="700"/>
          <ac:spMkLst>
            <pc:docMk/>
            <pc:sldMk cId="1352034502" sldId="259"/>
            <ac:spMk id="7" creationId="{E5159DFE-3D25-4BC5-8F9C-6C3F588154A6}"/>
          </ac:spMkLst>
        </pc:spChg>
        <pc:spChg chg="add mod ord">
          <ac:chgData name="Laura Von Mann" userId="ae4a0b01-e5d7-428c-89a6-d9a66546f6c3" providerId="ADAL" clId="{756FBF90-4036-4906-96DB-D1024A644FB4}" dt="2021-02-10T01:48:01.544" v="2698" actId="20577"/>
          <ac:spMkLst>
            <pc:docMk/>
            <pc:sldMk cId="1352034502" sldId="259"/>
            <ac:spMk id="8" creationId="{AD28431A-4710-47F8-BDB7-B0398A6201F2}"/>
          </ac:spMkLst>
        </pc:spChg>
        <pc:spChg chg="add del mod">
          <ac:chgData name="Laura Von Mann" userId="ae4a0b01-e5d7-428c-89a6-d9a66546f6c3" providerId="ADAL" clId="{756FBF90-4036-4906-96DB-D1024A644FB4}" dt="2021-01-28T00:10:37.133" v="1102" actId="767"/>
          <ac:spMkLst>
            <pc:docMk/>
            <pc:sldMk cId="1352034502" sldId="259"/>
            <ac:spMk id="9" creationId="{61EBF981-0207-45C3-B3F5-16D5702603A5}"/>
          </ac:spMkLst>
        </pc:spChg>
        <pc:spChg chg="add mod">
          <ac:chgData name="Laura Von Mann" userId="ae4a0b01-e5d7-428c-89a6-d9a66546f6c3" providerId="ADAL" clId="{756FBF90-4036-4906-96DB-D1024A644FB4}" dt="2021-01-28T00:21:01.427" v="1299" actId="14100"/>
          <ac:spMkLst>
            <pc:docMk/>
            <pc:sldMk cId="1352034502" sldId="259"/>
            <ac:spMk id="10" creationId="{2EE2E080-2492-4726-92EA-840D563FD35E}"/>
          </ac:spMkLst>
        </pc:spChg>
        <pc:spChg chg="add mod">
          <ac:chgData name="Laura Von Mann" userId="ae4a0b01-e5d7-428c-89a6-d9a66546f6c3" providerId="ADAL" clId="{756FBF90-4036-4906-96DB-D1024A644FB4}" dt="2021-02-12T03:09:46.584" v="2714" actId="14100"/>
          <ac:spMkLst>
            <pc:docMk/>
            <pc:sldMk cId="1352034502" sldId="259"/>
            <ac:spMk id="11" creationId="{C1B3FA1B-866A-4845-B258-AE92EA73E526}"/>
          </ac:spMkLst>
        </pc:spChg>
        <pc:graphicFrameChg chg="add del mod">
          <ac:chgData name="Laura Von Mann" userId="ae4a0b01-e5d7-428c-89a6-d9a66546f6c3" providerId="ADAL" clId="{756FBF90-4036-4906-96DB-D1024A644FB4}" dt="2021-01-28T00:08:33.254" v="1090"/>
          <ac:graphicFrameMkLst>
            <pc:docMk/>
            <pc:sldMk cId="1352034502" sldId="259"/>
            <ac:graphicFrameMk id="6" creationId="{DEDB13F9-1926-4837-8A4E-E7C22EAAD35F}"/>
          </ac:graphicFrameMkLst>
        </pc:graphicFrameChg>
      </pc:sldChg>
      <pc:sldChg chg="addSp modSp new mod setBg">
        <pc:chgData name="Laura Von Mann" userId="ae4a0b01-e5d7-428c-89a6-d9a66546f6c3" providerId="ADAL" clId="{756FBF90-4036-4906-96DB-D1024A644FB4}" dt="2021-02-12T03:43:19.698" v="2736" actId="20577"/>
        <pc:sldMkLst>
          <pc:docMk/>
          <pc:sldMk cId="1800681210" sldId="260"/>
        </pc:sldMkLst>
        <pc:spChg chg="mod">
          <ac:chgData name="Laura Von Mann" userId="ae4a0b01-e5d7-428c-89a6-d9a66546f6c3" providerId="ADAL" clId="{756FBF90-4036-4906-96DB-D1024A644FB4}" dt="2021-02-12T03:42:48.438" v="2720" actId="26606"/>
          <ac:spMkLst>
            <pc:docMk/>
            <pc:sldMk cId="1800681210" sldId="260"/>
            <ac:spMk id="2" creationId="{39CAFB80-28E6-4118-98C2-127A9F5B0C99}"/>
          </ac:spMkLst>
        </pc:spChg>
        <pc:spChg chg="mod">
          <ac:chgData name="Laura Von Mann" userId="ae4a0b01-e5d7-428c-89a6-d9a66546f6c3" providerId="ADAL" clId="{756FBF90-4036-4906-96DB-D1024A644FB4}" dt="2021-02-12T03:42:48.438" v="2720" actId="26606"/>
          <ac:spMkLst>
            <pc:docMk/>
            <pc:sldMk cId="1800681210" sldId="260"/>
            <ac:spMk id="3" creationId="{D7C2FAB2-8C67-4297-AB3D-F7E066AB78AB}"/>
          </ac:spMkLst>
        </pc:spChg>
        <pc:spChg chg="add mod">
          <ac:chgData name="Laura Von Mann" userId="ae4a0b01-e5d7-428c-89a6-d9a66546f6c3" providerId="ADAL" clId="{756FBF90-4036-4906-96DB-D1024A644FB4}" dt="2021-02-12T03:43:19.698" v="2736" actId="20577"/>
          <ac:spMkLst>
            <pc:docMk/>
            <pc:sldMk cId="1800681210" sldId="260"/>
            <ac:spMk id="5" creationId="{06D1D65E-063E-42AA-BF56-43D212F27EB2}"/>
          </ac:spMkLst>
        </pc:spChg>
        <pc:spChg chg="add">
          <ac:chgData name="Laura Von Mann" userId="ae4a0b01-e5d7-428c-89a6-d9a66546f6c3" providerId="ADAL" clId="{756FBF90-4036-4906-96DB-D1024A644FB4}" dt="2021-02-12T03:42:48.438" v="2720" actId="26606"/>
          <ac:spMkLst>
            <pc:docMk/>
            <pc:sldMk cId="1800681210" sldId="260"/>
            <ac:spMk id="9" creationId="{40C8693A-B687-4F5E-B86B-B4F11D52347E}"/>
          </ac:spMkLst>
        </pc:spChg>
        <pc:spChg chg="add">
          <ac:chgData name="Laura Von Mann" userId="ae4a0b01-e5d7-428c-89a6-d9a66546f6c3" providerId="ADAL" clId="{756FBF90-4036-4906-96DB-D1024A644FB4}" dt="2021-02-12T03:42:48.438" v="2720" actId="26606"/>
          <ac:spMkLst>
            <pc:docMk/>
            <pc:sldMk cId="1800681210" sldId="260"/>
            <ac:spMk id="15" creationId="{E7B58214-716F-43B8-8272-85CE2B9AB0B5}"/>
          </ac:spMkLst>
        </pc:spChg>
        <pc:spChg chg="add">
          <ac:chgData name="Laura Von Mann" userId="ae4a0b01-e5d7-428c-89a6-d9a66546f6c3" providerId="ADAL" clId="{756FBF90-4036-4906-96DB-D1024A644FB4}" dt="2021-02-12T03:42:48.438" v="2720" actId="26606"/>
          <ac:spMkLst>
            <pc:docMk/>
            <pc:sldMk cId="1800681210" sldId="260"/>
            <ac:spMk id="17" creationId="{2A5C070E-7DB1-4147-B6A8-D14B9C40E159}"/>
          </ac:spMkLst>
        </pc:spChg>
        <pc:spChg chg="add">
          <ac:chgData name="Laura Von Mann" userId="ae4a0b01-e5d7-428c-89a6-d9a66546f6c3" providerId="ADAL" clId="{756FBF90-4036-4906-96DB-D1024A644FB4}" dt="2021-02-12T03:42:48.438" v="2720" actId="26606"/>
          <ac:spMkLst>
            <pc:docMk/>
            <pc:sldMk cId="1800681210" sldId="260"/>
            <ac:spMk id="19" creationId="{A31070C9-36CD-4B65-8159-324995821FB9}"/>
          </ac:spMkLst>
        </pc:spChg>
        <pc:spChg chg="add">
          <ac:chgData name="Laura Von Mann" userId="ae4a0b01-e5d7-428c-89a6-d9a66546f6c3" providerId="ADAL" clId="{756FBF90-4036-4906-96DB-D1024A644FB4}" dt="2021-02-12T03:42:48.438" v="2720" actId="26606"/>
          <ac:spMkLst>
            <pc:docMk/>
            <pc:sldMk cId="1800681210" sldId="260"/>
            <ac:spMk id="21" creationId="{89C35FB2-5194-4BE0-92D0-464E2B7116C7}"/>
          </ac:spMkLst>
        </pc:spChg>
        <pc:picChg chg="add mod">
          <ac:chgData name="Laura Von Mann" userId="ae4a0b01-e5d7-428c-89a6-d9a66546f6c3" providerId="ADAL" clId="{756FBF90-4036-4906-96DB-D1024A644FB4}" dt="2021-02-12T03:42:56.317" v="2722" actId="14100"/>
          <ac:picMkLst>
            <pc:docMk/>
            <pc:sldMk cId="1800681210" sldId="260"/>
            <ac:picMk id="4" creationId="{34F308C5-A58C-464F-9E93-C626021345BE}"/>
          </ac:picMkLst>
        </pc:picChg>
        <pc:picChg chg="add">
          <ac:chgData name="Laura Von Mann" userId="ae4a0b01-e5d7-428c-89a6-d9a66546f6c3" providerId="ADAL" clId="{756FBF90-4036-4906-96DB-D1024A644FB4}" dt="2021-02-12T03:42:48.438" v="2720" actId="26606"/>
          <ac:picMkLst>
            <pc:docMk/>
            <pc:sldMk cId="1800681210" sldId="260"/>
            <ac:picMk id="11" creationId="{D51084F9-D042-49BE-9E1A-43E583B98FCC}"/>
          </ac:picMkLst>
        </pc:picChg>
        <pc:picChg chg="add">
          <ac:chgData name="Laura Von Mann" userId="ae4a0b01-e5d7-428c-89a6-d9a66546f6c3" providerId="ADAL" clId="{756FBF90-4036-4906-96DB-D1024A644FB4}" dt="2021-02-12T03:42:48.438" v="2720" actId="26606"/>
          <ac:picMkLst>
            <pc:docMk/>
            <pc:sldMk cId="1800681210" sldId="260"/>
            <ac:picMk id="13" creationId="{EE65CA45-264D-4FD3-9249-3CB04EC97E80}"/>
          </ac:picMkLst>
        </pc:picChg>
      </pc:sldChg>
      <pc:sldChg chg="new del">
        <pc:chgData name="Laura Von Mann" userId="ae4a0b01-e5d7-428c-89a6-d9a66546f6c3" providerId="ADAL" clId="{756FBF90-4036-4906-96DB-D1024A644FB4}" dt="2021-01-28T00:34:54.338" v="1820" actId="680"/>
        <pc:sldMkLst>
          <pc:docMk/>
          <pc:sldMk cId="3919905288" sldId="260"/>
        </pc:sldMkLst>
      </pc:sldChg>
      <pc:sldChg chg="addSp modSp new mod ord setBg">
        <pc:chgData name="Laura Von Mann" userId="ae4a0b01-e5d7-428c-89a6-d9a66546f6c3" providerId="ADAL" clId="{756FBF90-4036-4906-96DB-D1024A644FB4}" dt="2021-02-27T13:26:04.547" v="3052" actId="20577"/>
        <pc:sldMkLst>
          <pc:docMk/>
          <pc:sldMk cId="3129101045" sldId="261"/>
        </pc:sldMkLst>
        <pc:spChg chg="mod">
          <ac:chgData name="Laura Von Mann" userId="ae4a0b01-e5d7-428c-89a6-d9a66546f6c3" providerId="ADAL" clId="{756FBF90-4036-4906-96DB-D1024A644FB4}" dt="2021-02-12T03:45:45.034" v="2752" actId="26606"/>
          <ac:spMkLst>
            <pc:docMk/>
            <pc:sldMk cId="3129101045" sldId="261"/>
            <ac:spMk id="2" creationId="{56436314-185F-4619-BC3B-D5B3B63FD063}"/>
          </ac:spMkLst>
        </pc:spChg>
        <pc:spChg chg="mod">
          <ac:chgData name="Laura Von Mann" userId="ae4a0b01-e5d7-428c-89a6-d9a66546f6c3" providerId="ADAL" clId="{756FBF90-4036-4906-96DB-D1024A644FB4}" dt="2021-02-27T13:26:04.547" v="3052" actId="20577"/>
          <ac:spMkLst>
            <pc:docMk/>
            <pc:sldMk cId="3129101045" sldId="261"/>
            <ac:spMk id="3" creationId="{7F7F9B98-C610-406D-89CA-5D3AB3F5879D}"/>
          </ac:spMkLst>
        </pc:spChg>
        <pc:spChg chg="add">
          <ac:chgData name="Laura Von Mann" userId="ae4a0b01-e5d7-428c-89a6-d9a66546f6c3" providerId="ADAL" clId="{756FBF90-4036-4906-96DB-D1024A644FB4}" dt="2021-02-12T03:45:45.034" v="2752" actId="26606"/>
          <ac:spMkLst>
            <pc:docMk/>
            <pc:sldMk cId="3129101045" sldId="261"/>
            <ac:spMk id="8" creationId="{3C38C329-05C1-44E0-942C-D7A60A7F2810}"/>
          </ac:spMkLst>
        </pc:spChg>
        <pc:spChg chg="add">
          <ac:chgData name="Laura Von Mann" userId="ae4a0b01-e5d7-428c-89a6-d9a66546f6c3" providerId="ADAL" clId="{756FBF90-4036-4906-96DB-D1024A644FB4}" dt="2021-02-12T03:45:45.034" v="2752" actId="26606"/>
          <ac:spMkLst>
            <pc:docMk/>
            <pc:sldMk cId="3129101045" sldId="261"/>
            <ac:spMk id="12" creationId="{DA98F3A3-687B-4002-93F2-58E8590DC79F}"/>
          </ac:spMkLst>
        </pc:spChg>
        <pc:spChg chg="add">
          <ac:chgData name="Laura Von Mann" userId="ae4a0b01-e5d7-428c-89a6-d9a66546f6c3" providerId="ADAL" clId="{756FBF90-4036-4906-96DB-D1024A644FB4}" dt="2021-02-12T03:45:45.034" v="2752" actId="26606"/>
          <ac:spMkLst>
            <pc:docMk/>
            <pc:sldMk cId="3129101045" sldId="261"/>
            <ac:spMk id="14" creationId="{27A1367E-049C-45E5-9C32-CC32DCEAEF94}"/>
          </ac:spMkLst>
        </pc:spChg>
        <pc:spChg chg="add">
          <ac:chgData name="Laura Von Mann" userId="ae4a0b01-e5d7-428c-89a6-d9a66546f6c3" providerId="ADAL" clId="{756FBF90-4036-4906-96DB-D1024A644FB4}" dt="2021-02-12T03:45:45.034" v="2752" actId="26606"/>
          <ac:spMkLst>
            <pc:docMk/>
            <pc:sldMk cId="3129101045" sldId="261"/>
            <ac:spMk id="16" creationId="{16E2DAB7-48CB-400E-9ED2-FB1762BE03D9}"/>
          </ac:spMkLst>
        </pc:spChg>
        <pc:picChg chg="add">
          <ac:chgData name="Laura Von Mann" userId="ae4a0b01-e5d7-428c-89a6-d9a66546f6c3" providerId="ADAL" clId="{756FBF90-4036-4906-96DB-D1024A644FB4}" dt="2021-02-12T03:45:45.034" v="2752" actId="26606"/>
          <ac:picMkLst>
            <pc:docMk/>
            <pc:sldMk cId="3129101045" sldId="261"/>
            <ac:picMk id="10" creationId="{A40E99DB-69B1-42D9-9A2E-A196302E0CAC}"/>
          </ac:picMkLst>
        </pc:picChg>
      </pc:sldChg>
      <pc:sldChg chg="addSp delSp modSp new mod">
        <pc:chgData name="Laura Von Mann" userId="ae4a0b01-e5d7-428c-89a6-d9a66546f6c3" providerId="ADAL" clId="{756FBF90-4036-4906-96DB-D1024A644FB4}" dt="2021-02-24T23:41:40.850" v="2983" actId="948"/>
        <pc:sldMkLst>
          <pc:docMk/>
          <pc:sldMk cId="3903569337" sldId="262"/>
        </pc:sldMkLst>
        <pc:spChg chg="del mod">
          <ac:chgData name="Laura Von Mann" userId="ae4a0b01-e5d7-428c-89a6-d9a66546f6c3" providerId="ADAL" clId="{756FBF90-4036-4906-96DB-D1024A644FB4}" dt="2021-02-24T22:48:11.780" v="2896" actId="478"/>
          <ac:spMkLst>
            <pc:docMk/>
            <pc:sldMk cId="3903569337" sldId="262"/>
            <ac:spMk id="2" creationId="{B258988F-0AD2-4CB2-B921-D87D23B0A5B7}"/>
          </ac:spMkLst>
        </pc:spChg>
        <pc:spChg chg="mod">
          <ac:chgData name="Laura Von Mann" userId="ae4a0b01-e5d7-428c-89a6-d9a66546f6c3" providerId="ADAL" clId="{756FBF90-4036-4906-96DB-D1024A644FB4}" dt="2021-02-24T23:41:40.850" v="2983" actId="948"/>
          <ac:spMkLst>
            <pc:docMk/>
            <pc:sldMk cId="3903569337" sldId="262"/>
            <ac:spMk id="3" creationId="{CEEBA724-35BE-496D-9242-EF140999A388}"/>
          </ac:spMkLst>
        </pc:spChg>
        <pc:spChg chg="add del mod">
          <ac:chgData name="Laura Von Mann" userId="ae4a0b01-e5d7-428c-89a6-d9a66546f6c3" providerId="ADAL" clId="{756FBF90-4036-4906-96DB-D1024A644FB4}" dt="2021-02-24T23:38:44.684" v="2976" actId="20577"/>
          <ac:spMkLst>
            <pc:docMk/>
            <pc:sldMk cId="3903569337" sldId="262"/>
            <ac:spMk id="4" creationId="{FEE04DAE-A70B-4F7C-9DFC-190B16171D3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27.02.2021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878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27.02.2021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1784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27.02.2021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64236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27.02.2021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02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27.02.2021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36461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27.02.2021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050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27.02.2021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23613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27.02.2021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665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27.02.2021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24672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27.02.2021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50365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10A5-1A13-4087-8DFA-155E6E5B5D73}" type="datetimeFigureOut">
              <a:rPr lang="tr-TR" smtClean="0"/>
              <a:t>27.02.2021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4670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B7810A5-1A13-4087-8DFA-155E6E5B5D73}" type="datetimeFigureOut">
              <a:rPr lang="tr-TR" smtClean="0"/>
              <a:t>27.02.2021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CBFCC-E1FF-473E-BF42-70E7405CF173}" type="slidenum">
              <a:rPr lang="tr-TR" smtClean="0"/>
              <a:t>‹#›</a:t>
            </a:fld>
            <a:endParaRPr lang="tr-TR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717581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earch.ebscohost.com/login.aspx?direct=true&amp;db=a9h&amp;AN=49814779" TargetMode="External"/><Relationship Id="rId2" Type="http://schemas.openxmlformats.org/officeDocument/2006/relationships/hyperlink" Target="http://www.apa.org/topics/anxiety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1177/0734282916686004" TargetMode="External"/><Relationship Id="rId4" Type="http://schemas.openxmlformats.org/officeDocument/2006/relationships/hyperlink" Target="http://search.ebscohost.com/login.aspx?direct=true&amp;db=a9h&amp;AN=13600501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28281-3783-403A-B1AB-0182A003DF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6915" y="1511250"/>
            <a:ext cx="6317672" cy="4358014"/>
          </a:xfrm>
        </p:spPr>
        <p:txBody>
          <a:bodyPr>
            <a:normAutofit/>
          </a:bodyPr>
          <a:lstStyle/>
          <a:p>
            <a:r>
              <a:rPr lang="en-US" u="sng" dirty="0"/>
              <a:t>Testing Turmoil:</a:t>
            </a:r>
            <a:r>
              <a:rPr lang="en-US" dirty="0"/>
              <a:t>	 </a:t>
            </a:r>
            <a:br>
              <a:rPr lang="en-US" dirty="0"/>
            </a:br>
            <a:r>
              <a:rPr lang="en-US" dirty="0"/>
              <a:t>Test Anxiety and its Effect on Students</a:t>
            </a:r>
            <a:endParaRPr lang="tr-T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542EAC-8BF3-4BFD-9891-145BC49409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16923" y="4964487"/>
            <a:ext cx="5106391" cy="1160213"/>
          </a:xfrm>
        </p:spPr>
        <p:txBody>
          <a:bodyPr>
            <a:normAutofit/>
          </a:bodyPr>
          <a:lstStyle/>
          <a:p>
            <a:r>
              <a:rPr lang="en-US" dirty="0"/>
              <a:t>By: Laura Von Mann</a:t>
            </a:r>
          </a:p>
          <a:p>
            <a:r>
              <a:rPr lang="en-US" dirty="0"/>
              <a:t>Mentor Professor: Dr. Christopher Beckham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553726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9" name="Rectangle 7">
            <a:extLst>
              <a:ext uri="{FF2B5EF4-FFF2-40B4-BE49-F238E27FC236}">
                <a16:creationId xmlns:a16="http://schemas.microsoft.com/office/drawing/2014/main" id="{3C38C329-05C1-44E0-942C-D7A60A7F2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9">
            <a:extLst>
              <a:ext uri="{FF2B5EF4-FFF2-40B4-BE49-F238E27FC236}">
                <a16:creationId xmlns:a16="http://schemas.microsoft.com/office/drawing/2014/main" id="{A40E99DB-69B1-42D9-9A2E-A196302E0C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51" name="Rectangle 11">
            <a:extLst>
              <a:ext uri="{FF2B5EF4-FFF2-40B4-BE49-F238E27FC236}">
                <a16:creationId xmlns:a16="http://schemas.microsoft.com/office/drawing/2014/main" id="{DA98F3A3-687B-4002-93F2-58E8590DC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2" name="Rectangle 13">
            <a:extLst>
              <a:ext uri="{FF2B5EF4-FFF2-40B4-BE49-F238E27FC236}">
                <a16:creationId xmlns:a16="http://schemas.microsoft.com/office/drawing/2014/main" id="{27A1367E-049C-45E5-9C32-CC32DCEAEF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4174" y="0"/>
            <a:ext cx="9590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98CF40C-40CB-4BB1-AD23-F15EDAFDD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7175" y="832454"/>
            <a:ext cx="7710140" cy="1077229"/>
          </a:xfrm>
        </p:spPr>
        <p:txBody>
          <a:bodyPr anchor="b">
            <a:normAutofit/>
          </a:bodyPr>
          <a:lstStyle/>
          <a:p>
            <a:r>
              <a:rPr lang="en-US" dirty="0"/>
              <a:t>The Basics									</a:t>
            </a:r>
          </a:p>
        </p:txBody>
      </p:sp>
      <p:sp>
        <p:nvSpPr>
          <p:cNvPr id="53" name="Right Triangle 15">
            <a:extLst>
              <a:ext uri="{FF2B5EF4-FFF2-40B4-BE49-F238E27FC236}">
                <a16:creationId xmlns:a16="http://schemas.microsoft.com/office/drawing/2014/main" id="{16E2DAB7-48CB-400E-9ED2-FB1762BE0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9589439" y="326017"/>
            <a:ext cx="239869" cy="239869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0C2CC9-A118-4ED8-8624-0516BC8B09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9308" y="1591733"/>
            <a:ext cx="7710141" cy="4684887"/>
          </a:xfrm>
        </p:spPr>
        <p:txBody>
          <a:bodyPr anchor="ctr">
            <a:normAutofit/>
          </a:bodyPr>
          <a:lstStyle/>
          <a:p>
            <a:r>
              <a:rPr lang="en-US" sz="2400" dirty="0"/>
              <a:t>Anxiety- “An </a:t>
            </a:r>
            <a:r>
              <a:rPr lang="en-US" sz="2400" b="0" i="0" dirty="0">
                <a:effectLst/>
                <a:latin typeface="ProximaNova"/>
              </a:rPr>
              <a:t>emotion characterized by feelings of tension, worried thoughts and physical changes like increased blood pressure.” (American Psychological Association) </a:t>
            </a:r>
          </a:p>
          <a:p>
            <a:r>
              <a:rPr lang="en-US" sz="2400" dirty="0">
                <a:latin typeface="ProximaNova"/>
              </a:rPr>
              <a:t>Two Categories of Anxiety: Trait Anxiety and State Anxiety</a:t>
            </a:r>
          </a:p>
          <a:p>
            <a:endParaRPr lang="en-US" dirty="0">
              <a:latin typeface="ProximaNova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17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C38C329-05C1-44E0-942C-D7A60A7F2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40E99DB-69B1-42D9-9A2E-A196302E0C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A98F3A3-687B-4002-93F2-58E8590DC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7A1367E-049C-45E5-9C32-CC32DCEAEF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4174" y="0"/>
            <a:ext cx="9590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DCFA35-CAA0-427B-A1EC-5629A962F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9309" y="762116"/>
            <a:ext cx="7710140" cy="1077229"/>
          </a:xfrm>
        </p:spPr>
        <p:txBody>
          <a:bodyPr anchor="b">
            <a:normAutofit/>
          </a:bodyPr>
          <a:lstStyle/>
          <a:p>
            <a:r>
              <a:rPr lang="en-US" dirty="0"/>
              <a:t>Test Anxiety							</a:t>
            </a:r>
          </a:p>
        </p:txBody>
      </p:sp>
      <p:sp>
        <p:nvSpPr>
          <p:cNvPr id="16" name="Right Triangle 15">
            <a:extLst>
              <a:ext uri="{FF2B5EF4-FFF2-40B4-BE49-F238E27FC236}">
                <a16:creationId xmlns:a16="http://schemas.microsoft.com/office/drawing/2014/main" id="{16E2DAB7-48CB-400E-9ED2-FB1762BE0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9589439" y="326017"/>
            <a:ext cx="239869" cy="239869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6A7606-0E18-46BC-8CC4-B02BFF1050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9308" y="1591733"/>
            <a:ext cx="7710141" cy="4684887"/>
          </a:xfrm>
        </p:spPr>
        <p:txBody>
          <a:bodyPr anchor="ctr">
            <a:normAutofit/>
          </a:bodyPr>
          <a:lstStyle/>
          <a:p>
            <a:r>
              <a:rPr lang="en-US" dirty="0"/>
              <a:t>“T</a:t>
            </a:r>
            <a:r>
              <a:rPr lang="en-US" dirty="0">
                <a:effectLst/>
                <a:ea typeface="Calibri" panose="020F0502020204030204" pitchFamily="34" charset="0"/>
              </a:rPr>
              <a:t>ension or apprehension associated with taking a test, frequently resulting in a decrease in test performance.” (American Psychological Association)</a:t>
            </a:r>
          </a:p>
          <a:p>
            <a:r>
              <a:rPr lang="en-US" dirty="0"/>
              <a:t>Considered a type of state anxiety or performance anxiety.</a:t>
            </a:r>
          </a:p>
          <a:p>
            <a:r>
              <a:rPr lang="en-US" dirty="0"/>
              <a:t>Two factors of Test Anxiety: Emotionality and Worry (also called physiological and cognitive)</a:t>
            </a:r>
          </a:p>
          <a:p>
            <a:r>
              <a:rPr lang="en-US" dirty="0"/>
              <a:t>Other Identified Factors: Affective and Behavioral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671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44C54-86E2-439B-9765-9C259F51C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0984" cy="654848"/>
          </a:xfrm>
        </p:spPr>
        <p:txBody>
          <a:bodyPr>
            <a:normAutofit/>
          </a:bodyPr>
          <a:lstStyle/>
          <a:p>
            <a:r>
              <a:rPr lang="en-US" dirty="0"/>
              <a:t>Test Anxiety Symptoms		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18D7-DE31-4A45-A269-47241A3033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09873" y="2313374"/>
            <a:ext cx="3891960" cy="39978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Nausea</a:t>
            </a:r>
          </a:p>
          <a:p>
            <a:r>
              <a:rPr lang="en-US" dirty="0"/>
              <a:t>Dizziness</a:t>
            </a:r>
          </a:p>
          <a:p>
            <a:r>
              <a:rPr lang="en-US" dirty="0"/>
              <a:t>Elevated Heartrate</a:t>
            </a:r>
          </a:p>
          <a:p>
            <a:r>
              <a:rPr lang="en-US" dirty="0"/>
              <a:t>Heavy Breathing/Hyperventilating</a:t>
            </a:r>
          </a:p>
          <a:p>
            <a:r>
              <a:rPr lang="en-US" dirty="0"/>
              <a:t>Sweating</a:t>
            </a:r>
          </a:p>
          <a:p>
            <a:r>
              <a:rPr lang="en-US" dirty="0"/>
              <a:t>Crying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D28431A-4710-47F8-BDB7-B0398A6201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66635" y="2760798"/>
            <a:ext cx="3894222" cy="3066149"/>
          </a:xfrm>
        </p:spPr>
        <p:txBody>
          <a:bodyPr>
            <a:noAutofit/>
          </a:bodyPr>
          <a:lstStyle/>
          <a:p>
            <a:r>
              <a:rPr lang="en-US" sz="1600"/>
              <a:t>Intrusive Negative Thoughts</a:t>
            </a:r>
            <a:endParaRPr lang="en-US" sz="1600" dirty="0"/>
          </a:p>
          <a:p>
            <a:r>
              <a:rPr lang="en-US" sz="1600" dirty="0"/>
              <a:t>Feeling Panic</a:t>
            </a:r>
          </a:p>
          <a:p>
            <a:r>
              <a:rPr lang="en-US" sz="1600" dirty="0"/>
              <a:t>Being fearful and anxious about the exam</a:t>
            </a:r>
          </a:p>
          <a:p>
            <a:r>
              <a:rPr lang="en-US" sz="1600" dirty="0"/>
              <a:t>Avoidance Behaviors</a:t>
            </a:r>
          </a:p>
          <a:p>
            <a:r>
              <a:rPr lang="en-US" sz="1600" dirty="0"/>
              <a:t>Negative Self-Esteem</a:t>
            </a:r>
          </a:p>
          <a:p>
            <a:r>
              <a:rPr lang="en-US" sz="1600" dirty="0"/>
              <a:t>Inaccurate Self-Perception</a:t>
            </a:r>
          </a:p>
          <a:p>
            <a:r>
              <a:rPr lang="en-US" sz="1600" dirty="0"/>
              <a:t>Lack of Motivation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E2E080-2492-4726-92EA-840D563FD35E}"/>
              </a:ext>
            </a:extLst>
          </p:cNvPr>
          <p:cNvSpPr txBox="1"/>
          <p:nvPr/>
        </p:nvSpPr>
        <p:spPr>
          <a:xfrm>
            <a:off x="2609872" y="2102463"/>
            <a:ext cx="2915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Physical</a:t>
            </a:r>
            <a:r>
              <a:rPr lang="en-US" sz="2000" dirty="0"/>
              <a:t> </a:t>
            </a:r>
            <a:r>
              <a:rPr lang="en-US" sz="2400" dirty="0"/>
              <a:t>Symptoms</a:t>
            </a:r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B3FA1B-866A-4845-B258-AE92EA73E526}"/>
              </a:ext>
            </a:extLst>
          </p:cNvPr>
          <p:cNvSpPr txBox="1"/>
          <p:nvPr/>
        </p:nvSpPr>
        <p:spPr>
          <a:xfrm>
            <a:off x="6863938" y="2102463"/>
            <a:ext cx="31547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Cognitive Symptoms</a:t>
            </a:r>
          </a:p>
        </p:txBody>
      </p:sp>
    </p:spTree>
    <p:extLst>
      <p:ext uri="{BB962C8B-B14F-4D97-AF65-F5344CB8AC3E}">
        <p14:creationId xmlns:p14="http://schemas.microsoft.com/office/powerpoint/2010/main" val="1352034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0C8693A-B687-4F5E-B86B-B4F11D5234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51084F9-D042-49BE-9E1A-43E583B98F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E65CA45-264D-4FD3-9249-3CB04EC97E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7B58214-716F-43B8-8272-85CE2B9AB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A5C070E-7DB1-4147-B6A8-D14B9C40E1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31070C9-36CD-4B65-8159-324995821F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CAFB80-28E6-4118-98C2-127A9F5B0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9803" y="808056"/>
            <a:ext cx="8608037" cy="1077229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Is Anxiety Always a Bad Thing?					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C2FAB2-8C67-4297-AB3D-F7E066AB78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5805" y="2052116"/>
            <a:ext cx="2908167" cy="3997828"/>
          </a:xfrm>
        </p:spPr>
        <p:txBody>
          <a:bodyPr>
            <a:normAutofit/>
          </a:bodyPr>
          <a:lstStyle/>
          <a:p>
            <a:r>
              <a:rPr lang="en-US" sz="1600" dirty="0"/>
              <a:t>Actually, no. </a:t>
            </a:r>
          </a:p>
          <a:p>
            <a:r>
              <a:rPr lang="en-US" sz="1600" dirty="0"/>
              <a:t>Anxiety in moderate amounts can actually motivate students. It is when students start experiencing severe amounts of anxiety is when we see problems occur.</a:t>
            </a:r>
          </a:p>
          <a:p>
            <a:endParaRPr lang="en-US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F308C5-A58C-464F-9E93-C626021345B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443" r="-4" b="-4"/>
          <a:stretch/>
        </p:blipFill>
        <p:spPr>
          <a:xfrm>
            <a:off x="5656675" y="1878496"/>
            <a:ext cx="5274437" cy="3692310"/>
          </a:xfrm>
          <a:prstGeom prst="rect">
            <a:avLst/>
          </a:prstGeom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89C35FB2-5194-4BE0-92D0-464E2B7116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D1D65E-063E-42AA-BF56-43D212F27EB2}"/>
              </a:ext>
            </a:extLst>
          </p:cNvPr>
          <p:cNvSpPr txBox="1"/>
          <p:nvPr/>
        </p:nvSpPr>
        <p:spPr>
          <a:xfrm>
            <a:off x="8412480" y="5950634"/>
            <a:ext cx="2200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Google Images</a:t>
            </a:r>
          </a:p>
        </p:txBody>
      </p:sp>
    </p:spTree>
    <p:extLst>
      <p:ext uri="{BB962C8B-B14F-4D97-AF65-F5344CB8AC3E}">
        <p14:creationId xmlns:p14="http://schemas.microsoft.com/office/powerpoint/2010/main" val="1800681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C38C329-05C1-44E0-942C-D7A60A7F2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40E99DB-69B1-42D9-9A2E-A196302E0C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A98F3A3-687B-4002-93F2-58E8590DC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7A1367E-049C-45E5-9C32-CC32DCEAEF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4174" y="0"/>
            <a:ext cx="9590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436314-185F-4619-BC3B-D5B3B63FD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9309" y="326017"/>
            <a:ext cx="7710140" cy="1077229"/>
          </a:xfrm>
        </p:spPr>
        <p:txBody>
          <a:bodyPr anchor="b">
            <a:normAutofit/>
          </a:bodyPr>
          <a:lstStyle/>
          <a:p>
            <a:r>
              <a:rPr lang="en-US" sz="4000"/>
              <a:t>Is There a Solution?				</a:t>
            </a:r>
          </a:p>
        </p:txBody>
      </p:sp>
      <p:sp>
        <p:nvSpPr>
          <p:cNvPr id="16" name="Right Triangle 15">
            <a:extLst>
              <a:ext uri="{FF2B5EF4-FFF2-40B4-BE49-F238E27FC236}">
                <a16:creationId xmlns:a16="http://schemas.microsoft.com/office/drawing/2014/main" id="{16E2DAB7-48CB-400E-9ED2-FB1762BE0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9589439" y="326017"/>
            <a:ext cx="239869" cy="239869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7F9B98-C610-406D-89CA-5D3AB3F587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0651" y="565886"/>
            <a:ext cx="7710141" cy="4684887"/>
          </a:xfrm>
        </p:spPr>
        <p:txBody>
          <a:bodyPr anchor="ctr">
            <a:normAutofit/>
          </a:bodyPr>
          <a:lstStyle/>
          <a:p>
            <a:r>
              <a:rPr lang="en-US" dirty="0"/>
              <a:t>Maybe.</a:t>
            </a:r>
          </a:p>
          <a:p>
            <a:r>
              <a:rPr lang="en-US" dirty="0"/>
              <a:t>Fixed Mindset vs. Growth Mindset</a:t>
            </a:r>
          </a:p>
          <a:p>
            <a:r>
              <a:rPr lang="en-US" dirty="0"/>
              <a:t>Encouraging research being done with Cognitive Behavioral Intervention (CBI).</a:t>
            </a:r>
          </a:p>
        </p:txBody>
      </p:sp>
    </p:spTree>
    <p:extLst>
      <p:ext uri="{BB962C8B-B14F-4D97-AF65-F5344CB8AC3E}">
        <p14:creationId xmlns:p14="http://schemas.microsoft.com/office/powerpoint/2010/main" val="3129101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EBA724-35BE-496D-9242-EF140999A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7739" y="1773819"/>
            <a:ext cx="9496713" cy="4693241"/>
          </a:xfrm>
        </p:spPr>
        <p:txBody>
          <a:bodyPr>
            <a:normAutofit fontScale="25000" lnSpcReduction="20000"/>
          </a:bodyPr>
          <a:lstStyle/>
          <a:p>
            <a:pPr indent="-45720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American Psychological Association. (2018). </a:t>
            </a:r>
            <a:r>
              <a:rPr lang="en-US" sz="4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APA Dictionary of Psychology</a:t>
            </a:r>
            <a:r>
              <a:rPr lang="en-US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(Second ed., pp. 778-1075). Washington D.C.: American Psychology Association.</a:t>
            </a:r>
          </a:p>
          <a:p>
            <a:pPr marL="0" marR="0" indent="-45720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American Psychological Association. </a:t>
            </a:r>
            <a:r>
              <a:rPr lang="en-US" sz="40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Anxiety</a:t>
            </a:r>
            <a:r>
              <a:rPr lang="en-US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www.apa.org/topics/anxiety</a:t>
            </a:r>
            <a:r>
              <a:rPr lang="en-US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indent="-45720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40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Cizek</a:t>
            </a:r>
            <a:r>
              <a:rPr lang="en-US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Gregory J., and Samantha C. Burg. </a:t>
            </a:r>
            <a:r>
              <a:rPr lang="en-US" sz="40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Addressing Test Anxiety in a High-Stakes Environment</a:t>
            </a:r>
            <a:r>
              <a:rPr lang="en-US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Thousand Oakes, California, Corwin Press, 2006.</a:t>
            </a:r>
          </a:p>
          <a:p>
            <a:pPr marL="0" marR="0" indent="-45720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600" b="0" i="0" dirty="0">
                <a:effectLst/>
                <a:latin typeface="Times New Roman" panose="02020603050405020304" pitchFamily="18" charset="0"/>
              </a:rPr>
              <a:t>Dweck, Carol. </a:t>
            </a:r>
            <a:r>
              <a:rPr lang="en-US" sz="3600" b="0" i="1" dirty="0">
                <a:effectLst/>
                <a:latin typeface="Times New Roman" panose="02020603050405020304" pitchFamily="18" charset="0"/>
              </a:rPr>
              <a:t>Mindset: The New Psychology of Success</a:t>
            </a:r>
            <a:r>
              <a:rPr lang="en-US" sz="3600" b="0" i="0" dirty="0">
                <a:effectLst/>
                <a:latin typeface="Times New Roman" panose="02020603050405020304" pitchFamily="18" charset="0"/>
              </a:rPr>
              <a:t>. Ballantine Books, 2007.</a:t>
            </a:r>
            <a:endParaRPr lang="en-US" sz="4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-45720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4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Huberty</a:t>
            </a:r>
            <a:r>
              <a:rPr lang="en-US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T. J. (2010). Test and Performance ANXIETY. Education Digest, 75(9), 34–38. Retrieved from </a:t>
            </a:r>
            <a:r>
              <a:rPr lang="en-US" sz="40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http://search.ebscohost.com/login.aspx?direct=true&amp;db=a9h&amp;AN=49814779</a:t>
            </a:r>
            <a:endParaRPr lang="en-US" sz="4000" u="sng" dirty="0">
              <a:solidFill>
                <a:srgbClr val="0563C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-45720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National Center for Education Statistics. </a:t>
            </a:r>
            <a:r>
              <a:rPr lang="en-US" sz="40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Back to School Statistics</a:t>
            </a:r>
            <a:r>
              <a:rPr lang="en-US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2018, nces.ed.gov/</a:t>
            </a:r>
            <a:r>
              <a:rPr lang="en-US" sz="40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fastfacts</a:t>
            </a:r>
            <a:r>
              <a:rPr lang="en-US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40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display.asp?id</a:t>
            </a:r>
            <a:r>
              <a:rPr lang="en-US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=372#:~:text=What%20are%20the%20demographics%20of,23.4%20million%20White%20students.</a:t>
            </a:r>
            <a:endParaRPr lang="en-US" sz="4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-45720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Nicholson, L., &amp; </a:t>
            </a:r>
            <a:r>
              <a:rPr lang="en-US" sz="40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Putwain</a:t>
            </a:r>
            <a:r>
              <a:rPr lang="en-US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D. (2019). ‘We should just be told to try our best.’ Psychologist, 38–41. Retrieved from </a:t>
            </a:r>
            <a:r>
              <a:rPr lang="en-US" sz="40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http://search.ebscohost.com/login.aspx?direct=true&amp;db=a9h&amp;AN=136005014</a:t>
            </a:r>
            <a:r>
              <a:rPr lang="en-US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indent="-45720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40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Putwain</a:t>
            </a:r>
            <a:r>
              <a:rPr lang="en-US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David, and Nathaniel P. von der </a:t>
            </a:r>
            <a:r>
              <a:rPr lang="en-US" sz="4000" b="0" i="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Embse</a:t>
            </a:r>
            <a:r>
              <a:rPr lang="en-US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"Cognitive-behavioral intervention for test anxiety in adolescent students: do benefits extend to school-related wellbeing and clinical anxiety." </a:t>
            </a:r>
            <a:r>
              <a:rPr lang="en-US" sz="4000" b="0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Anxiety, Stress, and Coping</a:t>
            </a:r>
            <a:r>
              <a:rPr lang="en-US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vol. 34, no. 1, 3 Aug. 2020, pp. 22-36, doi:10.1080/10615806.2020.1800656.</a:t>
            </a:r>
            <a:endParaRPr lang="en-US" sz="4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-45720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  Thomas, C. L., Cassady, J. C., &amp; Finch, W. H. (2018). Identifying Severity Standards on the Cognitive Test Anxiety Scale: Cut Score Determination Using Latent Class and Cluster Analysis. Journal of Psychoeducational Assessment, 36(5), 492–508. </a:t>
            </a:r>
            <a:r>
              <a:rPr lang="en-US" sz="40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https://doi.org/10.1177/0734282916686004</a:t>
            </a:r>
            <a:endParaRPr lang="en-US" sz="4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E04DAE-A70B-4F7C-9DFC-190B16171D3B}"/>
              </a:ext>
            </a:extLst>
          </p:cNvPr>
          <p:cNvSpPr txBox="1"/>
          <p:nvPr/>
        </p:nvSpPr>
        <p:spPr>
          <a:xfrm>
            <a:off x="1686921" y="1127488"/>
            <a:ext cx="46671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Sources</a:t>
            </a:r>
            <a:r>
              <a:rPr lang="en-US" sz="2400" dirty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5693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tf16401379_wac</Template>
  <TotalTime>524</TotalTime>
  <Words>607</Words>
  <Application>Microsoft Office PowerPoint</Application>
  <PresentationFormat>Widescreen</PresentationFormat>
  <Paragraphs>46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MS Shell Dlg 2</vt:lpstr>
      <vt:lpstr>ProximaNova</vt:lpstr>
      <vt:lpstr>Times New Roman</vt:lpstr>
      <vt:lpstr>Wingdings</vt:lpstr>
      <vt:lpstr>Wingdings 3</vt:lpstr>
      <vt:lpstr>Madison</vt:lpstr>
      <vt:lpstr>Testing Turmoil:   Test Anxiety and its Effect on Students</vt:lpstr>
      <vt:lpstr>The Basics         </vt:lpstr>
      <vt:lpstr>Test Anxiety       </vt:lpstr>
      <vt:lpstr>Test Anxiety Symptoms   </vt:lpstr>
      <vt:lpstr>Is Anxiety Always a Bad Thing?     </vt:lpstr>
      <vt:lpstr>Is There a Solution?   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Anxiety:  What is it and How Does it Effect Students?</dc:title>
  <dc:creator>18593616899</dc:creator>
  <cp:lastModifiedBy>18593616899</cp:lastModifiedBy>
  <cp:revision>1</cp:revision>
  <dcterms:created xsi:type="dcterms:W3CDTF">2021-01-27T22:47:31Z</dcterms:created>
  <dcterms:modified xsi:type="dcterms:W3CDTF">2021-02-27T13:26:29Z</dcterms:modified>
</cp:coreProperties>
</file>