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  <p:sldId id="257" r:id="rId3"/>
    <p:sldId id="264" r:id="rId4"/>
    <p:sldId id="268" r:id="rId5"/>
    <p:sldId id="269" r:id="rId6"/>
    <p:sldId id="270" r:id="rId7"/>
    <p:sldId id="271" r:id="rId8"/>
    <p:sldId id="272" r:id="rId9"/>
    <p:sldId id="273" r:id="rId10"/>
    <p:sldId id="274" r:id="rId11"/>
    <p:sldId id="275" r:id="rId12"/>
    <p:sldId id="278" r:id="rId13"/>
    <p:sldId id="260" r:id="rId14"/>
    <p:sldId id="276" r:id="rId15"/>
    <p:sldId id="265" r:id="rId16"/>
    <p:sldId id="279" r:id="rId1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010" autoAdjust="0"/>
    <p:restoredTop sz="94660"/>
  </p:normalViewPr>
  <p:slideViewPr>
    <p:cSldViewPr snapToGrid="0">
      <p:cViewPr varScale="1">
        <p:scale>
          <a:sx n="88" d="100"/>
          <a:sy n="88" d="100"/>
        </p:scale>
        <p:origin x="677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97314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672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5101458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298933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42625826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009390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952516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21950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0764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1624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01468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539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41862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56447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0517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5265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C2F5F0-4585-41A2-AB4F-3515B5D8F90B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9EB80241-5816-4CE2-8939-FB14FE620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89692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s://store.solidworks.com/studentstore/default.php" TargetMode="Externa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s://llennex.wixsite.com/kage2017/turbine" TargetMode="Externa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llennex.wixsite.com/kage2017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iNuZaaJZd3w" TargetMode="External"/><Relationship Id="rId2" Type="http://schemas.openxmlformats.org/officeDocument/2006/relationships/hyperlink" Target="https://www.youtube.com/watch?v=q8HmRLCgDAI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Turbine Engineer</a:t>
            </a:r>
            <a:br>
              <a:rPr lang="en-US" dirty="0" smtClean="0"/>
            </a:br>
            <a:r>
              <a:rPr lang="en-US" sz="4400" dirty="0" smtClean="0"/>
              <a:t>E-STEM Lesson</a:t>
            </a:r>
            <a:endParaRPr lang="en-US" sz="4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Dr. April Haight, Director, Center for Environmental Education</a:t>
            </a:r>
          </a:p>
          <a:p>
            <a:r>
              <a:rPr lang="en-US" dirty="0" smtClean="0"/>
              <a:t>Dr. Lesia Lennex, Professor of Education, </a:t>
            </a:r>
            <a:r>
              <a:rPr lang="en-US" dirty="0" err="1" smtClean="0"/>
              <a:t>MSUTeach</a:t>
            </a:r>
            <a:r>
              <a:rPr lang="en-US" dirty="0" smtClean="0"/>
              <a:t> &amp; Secondary Ed</a:t>
            </a:r>
          </a:p>
          <a:p>
            <a:r>
              <a:rPr lang="en-US" dirty="0" smtClean="0"/>
              <a:t>Justin Elswick, Undergraduate Research Fellow P-12 &amp; Secondary Ed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06061" y="4608102"/>
            <a:ext cx="133940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</a:rPr>
              <a:t>KAEE 2017</a:t>
            </a:r>
            <a:endParaRPr lang="en-US" sz="16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3979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Sizes of hydropower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600933"/>
          </a:xfrm>
        </p:spPr>
        <p:txBody>
          <a:bodyPr>
            <a:normAutofit/>
          </a:bodyPr>
          <a:lstStyle/>
          <a:p>
            <a:pPr marL="0" indent="0" fontAlgn="base">
              <a:buNone/>
            </a:pPr>
            <a:r>
              <a:rPr lang="en-US" cap="all" dirty="0">
                <a:latin typeface="Calibri" panose="020F0502020204030204" pitchFamily="34" charset="0"/>
              </a:rPr>
              <a:t>LARGE HYDROPOWER</a:t>
            </a:r>
          </a:p>
          <a:p>
            <a:pPr fontAlgn="base"/>
            <a:r>
              <a:rPr lang="en-US" dirty="0">
                <a:latin typeface="Calibri" panose="020F0502020204030204" pitchFamily="34" charset="0"/>
              </a:rPr>
              <a:t>Although definitions vary, DOE defines large hydropower as facilities that have a capacity of more than 30 megawatts (MW).</a:t>
            </a:r>
          </a:p>
          <a:p>
            <a:pPr marL="0" indent="0" fontAlgn="base">
              <a:buNone/>
            </a:pPr>
            <a:r>
              <a:rPr lang="en-US" cap="all" dirty="0">
                <a:latin typeface="Calibri" panose="020F0502020204030204" pitchFamily="34" charset="0"/>
              </a:rPr>
              <a:t>SMALL HYDROPOWER</a:t>
            </a:r>
          </a:p>
          <a:p>
            <a:pPr fontAlgn="base"/>
            <a:r>
              <a:rPr lang="en-US" dirty="0">
                <a:latin typeface="Calibri" panose="020F0502020204030204" pitchFamily="34" charset="0"/>
              </a:rPr>
              <a:t>Although definitions vary, DOE defines small hydropower as projects that generate 10 MW or less of power.</a:t>
            </a:r>
          </a:p>
          <a:p>
            <a:pPr marL="0" indent="0" fontAlgn="base">
              <a:buNone/>
            </a:pPr>
            <a:r>
              <a:rPr lang="en-US" cap="all" dirty="0">
                <a:latin typeface="Calibri" panose="020F0502020204030204" pitchFamily="34" charset="0"/>
              </a:rPr>
              <a:t>MICRO HYDROPOWER</a:t>
            </a:r>
          </a:p>
          <a:p>
            <a:pPr fontAlgn="base"/>
            <a:r>
              <a:rPr lang="en-US" dirty="0">
                <a:latin typeface="Calibri" panose="020F0502020204030204" pitchFamily="34" charset="0"/>
              </a:rPr>
              <a:t>A micro hydropower plant has a capacity of up to 100 kilowatts. A small or micro-hydroelectric power system can produce enough electricity for a home, farm, ranch, or village.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900655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Turbine design principles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Forced movement using water density, gravity, and velocity</a:t>
            </a:r>
          </a:p>
          <a:p>
            <a:endParaRPr lang="en-US" dirty="0"/>
          </a:p>
          <a:p>
            <a:r>
              <a:rPr lang="en-US" dirty="0" smtClean="0"/>
              <a:t>Pitch</a:t>
            </a:r>
          </a:p>
          <a:p>
            <a:r>
              <a:rPr lang="en-US" dirty="0" smtClean="0"/>
              <a:t>Size</a:t>
            </a:r>
          </a:p>
          <a:p>
            <a:r>
              <a:rPr lang="en-US" dirty="0" smtClean="0"/>
              <a:t>Number of blades</a:t>
            </a:r>
          </a:p>
          <a:p>
            <a:r>
              <a:rPr lang="en-US" dirty="0" smtClean="0"/>
              <a:t>Shape</a:t>
            </a:r>
          </a:p>
          <a:p>
            <a:r>
              <a:rPr lang="en-US" dirty="0" smtClean="0"/>
              <a:t>Scoping of the blades</a:t>
            </a:r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503251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099256"/>
            <a:ext cx="10515600" cy="3245476"/>
          </a:xfrm>
        </p:spPr>
        <p:txBody>
          <a:bodyPr>
            <a:normAutofit/>
          </a:bodyPr>
          <a:lstStyle/>
          <a:p>
            <a:pPr algn="ctr"/>
            <a:r>
              <a:rPr lang="en-US" sz="7000" dirty="0" smtClean="0"/>
              <a:t>Any questions?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234812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3D SolidWorks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3D SolidWorks is software used in most postsecondary engineering programs </a:t>
            </a:r>
          </a:p>
          <a:p>
            <a:endParaRPr lang="en-US" dirty="0"/>
          </a:p>
          <a:p>
            <a:r>
              <a:rPr lang="en-US" dirty="0" smtClean="0"/>
              <a:t>Professional and includes many different tools</a:t>
            </a:r>
          </a:p>
          <a:p>
            <a:endParaRPr lang="en-US" dirty="0"/>
          </a:p>
          <a:p>
            <a:r>
              <a:rPr lang="en-US" dirty="0" smtClean="0"/>
              <a:t>Has very high precision</a:t>
            </a:r>
          </a:p>
          <a:p>
            <a:endParaRPr lang="en-US" dirty="0"/>
          </a:p>
          <a:p>
            <a:r>
              <a:rPr lang="en-US" dirty="0" smtClean="0"/>
              <a:t>Not very intuitive or user-friendly; most would need to be taught by person </a:t>
            </a:r>
            <a:r>
              <a:rPr lang="en-US" smtClean="0"/>
              <a:t>familiar with software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Fairly expensive; one copy of the Student Edition is $150</a:t>
            </a:r>
          </a:p>
          <a:p>
            <a:r>
              <a:rPr lang="en-US" dirty="0">
                <a:hlinkClick r:id="rId2"/>
              </a:rPr>
              <a:t>https://store.solidworks.com/studentstore/default.php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06062" y="798490"/>
            <a:ext cx="12363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bg1"/>
                </a:solidFill>
              </a:rPr>
              <a:t>KAEE 2017</a:t>
            </a:r>
            <a:endParaRPr lang="en-US" sz="1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8533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099256"/>
            <a:ext cx="10515600" cy="3245476"/>
          </a:xfrm>
        </p:spPr>
        <p:txBody>
          <a:bodyPr>
            <a:normAutofit fontScale="90000"/>
          </a:bodyPr>
          <a:lstStyle/>
          <a:p>
            <a:pPr algn="ctr"/>
            <a:r>
              <a:rPr lang="en-US" sz="7000" dirty="0" smtClean="0"/>
              <a:t>Computer program lesson</a:t>
            </a:r>
            <a:br>
              <a:rPr lang="en-US" sz="7000" dirty="0" smtClean="0"/>
            </a:br>
            <a:r>
              <a:rPr lang="en-US" sz="7000" dirty="0" smtClean="0"/>
              <a:t>Kaplan or propeller design 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646822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Instructions for Making a Turbine in SolidWorks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Link to PDF file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08959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68216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3D modeling is an effective method of teaching engineering concepts and design</a:t>
            </a:r>
          </a:p>
          <a:p>
            <a:endParaRPr lang="en-US" dirty="0" smtClean="0"/>
          </a:p>
          <a:p>
            <a:r>
              <a:rPr lang="en-US" dirty="0"/>
              <a:t>Students can learn engineering concepts through testing out the parts they </a:t>
            </a:r>
            <a:r>
              <a:rPr lang="en-US" dirty="0" smtClean="0"/>
              <a:t>design</a:t>
            </a:r>
          </a:p>
          <a:p>
            <a:endParaRPr lang="en-US" dirty="0"/>
          </a:p>
          <a:p>
            <a:r>
              <a:rPr lang="en-US" dirty="0" smtClean="0"/>
              <a:t>Guiding students through designing parts teaches integral software and its programming language</a:t>
            </a:r>
          </a:p>
          <a:p>
            <a:endParaRPr lang="en-US" dirty="0"/>
          </a:p>
          <a:p>
            <a:r>
              <a:rPr lang="en-US" dirty="0" smtClean="0"/>
              <a:t>Real-world applications ----- Hydropower! 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06062" y="798490"/>
            <a:ext cx="12363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bg1"/>
                </a:solidFill>
              </a:rPr>
              <a:t>KAEE 2017</a:t>
            </a:r>
            <a:endParaRPr lang="en-US" sz="1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16605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97772" y="2582869"/>
            <a:ext cx="8915400" cy="3777622"/>
          </a:xfrm>
        </p:spPr>
        <p:txBody>
          <a:bodyPr>
            <a:normAutofit/>
          </a:bodyPr>
          <a:lstStyle/>
          <a:p>
            <a:r>
              <a:rPr lang="en-US" sz="3600" dirty="0" smtClean="0">
                <a:hlinkClick r:id="rId2"/>
              </a:rPr>
              <a:t>https://llennex.wixsite.com/kage2017</a:t>
            </a:r>
            <a:r>
              <a:rPr lang="en-US" sz="3600" dirty="0" smtClean="0"/>
              <a:t> </a:t>
            </a:r>
          </a:p>
          <a:p>
            <a:endParaRPr lang="en-US" sz="3600" dirty="0"/>
          </a:p>
          <a:p>
            <a:endParaRPr lang="en-US" sz="3600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472112" y="3426791"/>
            <a:ext cx="3149600" cy="2933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909337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 to hydropower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US" dirty="0" smtClean="0"/>
              <a:t>What is hydropower?</a:t>
            </a:r>
          </a:p>
          <a:p>
            <a:pPr lvl="1"/>
            <a:r>
              <a:rPr lang="en-US" dirty="0" smtClean="0"/>
              <a:t>Hydropower generation</a:t>
            </a:r>
          </a:p>
          <a:p>
            <a:pPr lvl="1"/>
            <a:r>
              <a:rPr lang="en-US" dirty="0" smtClean="0"/>
              <a:t>Environmental impacts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Examples of hydropower projects</a:t>
            </a:r>
          </a:p>
          <a:p>
            <a:r>
              <a:rPr lang="en-US" dirty="0" smtClean="0"/>
              <a:t>Turbine design principles</a:t>
            </a:r>
          </a:p>
          <a:p>
            <a:r>
              <a:rPr lang="en-US" dirty="0" smtClean="0"/>
              <a:t>Computer lesson </a:t>
            </a:r>
          </a:p>
          <a:p>
            <a:r>
              <a:rPr lang="en-US" dirty="0" smtClean="0"/>
              <a:t>Working in pairs design your own turbine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0290032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What is hydropower?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Is a form of renewable energy that uses the water stored in dams or flowing rivers to create electricity.</a:t>
            </a:r>
          </a:p>
          <a:p>
            <a:r>
              <a:rPr lang="en-US" dirty="0" smtClean="0"/>
              <a:t>The water is moved through a turbine that spins a generator that converts the mechanical energy into electrical energy.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48780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Hydropower Generation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About 13% of the renewable energy in the US comes from hydropower</a:t>
            </a:r>
          </a:p>
          <a:p>
            <a:r>
              <a:rPr lang="en-US" dirty="0" smtClean="0"/>
              <a:t>Of this 6 to 7% is from hydropower.</a:t>
            </a:r>
          </a:p>
          <a:p>
            <a:r>
              <a:rPr lang="en-US" dirty="0" smtClean="0"/>
              <a:t>Most of the hydropower generated in the US is in the Pacific Northwest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13799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How it works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hlinkClick r:id="rId2"/>
              </a:rPr>
              <a:t>https://</a:t>
            </a:r>
            <a:r>
              <a:rPr lang="en-US" dirty="0" smtClean="0">
                <a:hlinkClick r:id="rId2"/>
              </a:rPr>
              <a:t>www.youtube.com/watch?v</a:t>
            </a:r>
            <a:r>
              <a:rPr lang="en-US" smtClean="0">
                <a:hlinkClick r:id="rId2"/>
              </a:rPr>
              <a:t>=q8HmRLCgDAI</a:t>
            </a:r>
            <a:endParaRPr lang="en-US" dirty="0" smtClean="0"/>
          </a:p>
          <a:p>
            <a:r>
              <a:rPr lang="en-US" dirty="0">
                <a:hlinkClick r:id="rId3"/>
              </a:rPr>
              <a:t>https://</a:t>
            </a:r>
            <a:r>
              <a:rPr lang="en-US" dirty="0" smtClean="0">
                <a:hlinkClick r:id="rId3"/>
              </a:rPr>
              <a:t>www.youtube.com/watch?v=iNuZaaJZd3w</a:t>
            </a:r>
            <a:endParaRPr lang="en-US" dirty="0"/>
          </a:p>
          <a:p>
            <a:r>
              <a:rPr lang="en-US" dirty="0" smtClean="0"/>
              <a:t>Utilizes the head (slope) and velocity of water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07646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Environmental Impacts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Does not pollute water or the air</a:t>
            </a:r>
          </a:p>
          <a:p>
            <a:r>
              <a:rPr lang="en-US" dirty="0" smtClean="0"/>
              <a:t>Fish migration</a:t>
            </a:r>
          </a:p>
          <a:p>
            <a:r>
              <a:rPr lang="en-US" dirty="0" smtClean="0"/>
              <a:t>Reduced CO2 emissions</a:t>
            </a:r>
          </a:p>
          <a:p>
            <a:r>
              <a:rPr lang="en-US" dirty="0" smtClean="0"/>
              <a:t>Removal of plants and animals</a:t>
            </a:r>
          </a:p>
          <a:p>
            <a:r>
              <a:rPr lang="en-US" dirty="0" smtClean="0"/>
              <a:t>Change is flow regime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134478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Types of Hydropower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Impoundments</a:t>
            </a:r>
          </a:p>
          <a:p>
            <a:pPr lvl="1"/>
            <a:r>
              <a:rPr lang="en-US" dirty="0" smtClean="0"/>
              <a:t>Most common (2,400 of the 80,000 dams produce power)</a:t>
            </a:r>
          </a:p>
          <a:p>
            <a:pPr lvl="1"/>
            <a:r>
              <a:rPr lang="en-US" dirty="0" smtClean="0"/>
              <a:t>Hoover dam</a:t>
            </a:r>
          </a:p>
          <a:p>
            <a:r>
              <a:rPr lang="en-US" dirty="0" smtClean="0"/>
              <a:t>Diversions, aka  run-of-the river</a:t>
            </a:r>
          </a:p>
          <a:p>
            <a:pPr lvl="1"/>
            <a:r>
              <a:rPr lang="en-US" dirty="0" smtClean="0"/>
              <a:t>Niagara </a:t>
            </a:r>
            <a:r>
              <a:rPr lang="en-US" dirty="0"/>
              <a:t>F</a:t>
            </a:r>
            <a:r>
              <a:rPr lang="en-US" dirty="0" smtClean="0"/>
              <a:t>alls</a:t>
            </a:r>
          </a:p>
          <a:p>
            <a:r>
              <a:rPr lang="en-US" dirty="0" smtClean="0"/>
              <a:t>Pump storage</a:t>
            </a:r>
          </a:p>
          <a:p>
            <a:pPr lvl="1"/>
            <a:r>
              <a:rPr lang="en-US" dirty="0" err="1" smtClean="0"/>
              <a:t>Silvette</a:t>
            </a:r>
            <a:r>
              <a:rPr lang="en-US" dirty="0" smtClean="0"/>
              <a:t>, Austria</a:t>
            </a:r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3190505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79</TotalTime>
  <Words>446</Words>
  <Application>Microsoft Office PowerPoint</Application>
  <PresentationFormat>Widescreen</PresentationFormat>
  <Paragraphs>84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1" baseType="lpstr">
      <vt:lpstr>Arial</vt:lpstr>
      <vt:lpstr>Calibri</vt:lpstr>
      <vt:lpstr>Century Gothic</vt:lpstr>
      <vt:lpstr>Wingdings 3</vt:lpstr>
      <vt:lpstr>Wisp</vt:lpstr>
      <vt:lpstr>Turbine Engineer E-STEM Lesson</vt:lpstr>
      <vt:lpstr>Introduction</vt:lpstr>
      <vt:lpstr>PowerPoint Presentation</vt:lpstr>
      <vt:lpstr>Introduction to hydropower</vt:lpstr>
      <vt:lpstr>What is hydropower?</vt:lpstr>
      <vt:lpstr>Hydropower Generation</vt:lpstr>
      <vt:lpstr>How it works</vt:lpstr>
      <vt:lpstr>Environmental Impacts</vt:lpstr>
      <vt:lpstr>Types of Hydropower Projects</vt:lpstr>
      <vt:lpstr>Sizes of hydropower</vt:lpstr>
      <vt:lpstr>Turbine design principles</vt:lpstr>
      <vt:lpstr>Any questions? </vt:lpstr>
      <vt:lpstr>3D SolidWorks</vt:lpstr>
      <vt:lpstr>Computer program lesson Kaplan or propeller design  </vt:lpstr>
      <vt:lpstr>Instructions for Making a Turbine in SolidWorks</vt:lpstr>
      <vt:lpstr>PowerPoint Presentation</vt:lpstr>
    </vt:vector>
  </TitlesOfParts>
  <Company>Morehead State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3D Modeling as a Teaching Tool for Engineering and Design</dc:title>
  <dc:creator>Justin Michael Elswick</dc:creator>
  <cp:lastModifiedBy>Dieter C. Ullrich</cp:lastModifiedBy>
  <cp:revision>17</cp:revision>
  <dcterms:created xsi:type="dcterms:W3CDTF">2017-02-07T16:12:31Z</dcterms:created>
  <dcterms:modified xsi:type="dcterms:W3CDTF">2017-10-30T18:03:07Z</dcterms:modified>
</cp:coreProperties>
</file>

<file path=docProps/thumbnail.jpeg>
</file>