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43891200" cy="38404800"/>
  <p:notesSz cx="9144000" cy="6858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61"/>
  </p:normalViewPr>
  <p:slideViewPr>
    <p:cSldViewPr snapToGrid="0" snapToObjects="1">
      <p:cViewPr>
        <p:scale>
          <a:sx n="22" d="100"/>
          <a:sy n="22" d="100"/>
        </p:scale>
        <p:origin x="19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D012033-7328-6B47-979A-E62254A1D3BC}"/>
              </a:ext>
            </a:extLst>
          </p:cNvPr>
          <p:cNvSpPr>
            <a:spLocks noGrp="1"/>
          </p:cNvSpPr>
          <p:nvPr>
            <p:ph type="hdr" sz="quarter"/>
          </p:nvPr>
        </p:nvSpPr>
        <p:spPr>
          <a:xfrm>
            <a:off x="0" y="0"/>
            <a:ext cx="3962400" cy="3444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36D8F959-1C6D-7A47-B1E8-FBB77146E087}"/>
              </a:ext>
            </a:extLst>
          </p:cNvPr>
          <p:cNvSpPr>
            <a:spLocks noGrp="1"/>
          </p:cNvSpPr>
          <p:nvPr>
            <p:ph type="dt" idx="1"/>
          </p:nvPr>
        </p:nvSpPr>
        <p:spPr>
          <a:xfrm>
            <a:off x="5180013" y="0"/>
            <a:ext cx="3962400" cy="3444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379DE283-615E-C245-82F9-4355878A89B2}" type="datetimeFigureOut">
              <a:rPr lang="en-US"/>
              <a:pPr>
                <a:defRPr/>
              </a:pPr>
              <a:t>4/14/21</a:t>
            </a:fld>
            <a:endParaRPr lang="en-US"/>
          </a:p>
        </p:txBody>
      </p:sp>
      <p:sp>
        <p:nvSpPr>
          <p:cNvPr id="4" name="Slide Image Placeholder 3">
            <a:extLst>
              <a:ext uri="{FF2B5EF4-FFF2-40B4-BE49-F238E27FC236}">
                <a16:creationId xmlns:a16="http://schemas.microsoft.com/office/drawing/2014/main" id="{04FD8DFD-C23A-9A4D-97DD-70E1EDE40CA6}"/>
              </a:ext>
            </a:extLst>
          </p:cNvPr>
          <p:cNvSpPr>
            <a:spLocks noGrp="1" noRot="1" noChangeAspect="1"/>
          </p:cNvSpPr>
          <p:nvPr>
            <p:ph type="sldImg" idx="2"/>
          </p:nvPr>
        </p:nvSpPr>
        <p:spPr>
          <a:xfrm>
            <a:off x="3249613" y="857250"/>
            <a:ext cx="2644775" cy="23145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9D05500A-5316-BC47-89B5-1709A5140889}"/>
              </a:ext>
            </a:extLst>
          </p:cNvPr>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D1D39899-933B-E94F-A592-B0330D969C4A}"/>
              </a:ext>
            </a:extLst>
          </p:cNvPr>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B0385034-F12D-9D4C-A993-E26C24EE0784}"/>
              </a:ext>
            </a:extLst>
          </p:cNvPr>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A39A92DD-3E28-D343-A030-AB6E1E37F0C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3949700" rtl="0" fontAlgn="base">
      <a:spcBef>
        <a:spcPct val="30000"/>
      </a:spcBef>
      <a:spcAft>
        <a:spcPct val="0"/>
      </a:spcAft>
      <a:defRPr sz="5100" kern="1200">
        <a:solidFill>
          <a:schemeClr val="tx1"/>
        </a:solidFill>
        <a:latin typeface="+mn-lt"/>
        <a:ea typeface="+mn-ea"/>
        <a:cs typeface="+mn-cs"/>
      </a:defRPr>
    </a:lvl1pPr>
    <a:lvl2pPr marL="1974850" algn="l" defTabSz="3949700" rtl="0" fontAlgn="base">
      <a:spcBef>
        <a:spcPct val="30000"/>
      </a:spcBef>
      <a:spcAft>
        <a:spcPct val="0"/>
      </a:spcAft>
      <a:defRPr sz="5100" kern="1200">
        <a:solidFill>
          <a:schemeClr val="tx1"/>
        </a:solidFill>
        <a:latin typeface="+mn-lt"/>
        <a:ea typeface="+mn-ea"/>
        <a:cs typeface="+mn-cs"/>
      </a:defRPr>
    </a:lvl2pPr>
    <a:lvl3pPr marL="3949700" algn="l" defTabSz="3949700" rtl="0" fontAlgn="base">
      <a:spcBef>
        <a:spcPct val="30000"/>
      </a:spcBef>
      <a:spcAft>
        <a:spcPct val="0"/>
      </a:spcAft>
      <a:defRPr sz="5100" kern="1200">
        <a:solidFill>
          <a:schemeClr val="tx1"/>
        </a:solidFill>
        <a:latin typeface="+mn-lt"/>
        <a:ea typeface="+mn-ea"/>
        <a:cs typeface="+mn-cs"/>
      </a:defRPr>
    </a:lvl3pPr>
    <a:lvl4pPr marL="5924550" algn="l" defTabSz="3949700" rtl="0" fontAlgn="base">
      <a:spcBef>
        <a:spcPct val="30000"/>
      </a:spcBef>
      <a:spcAft>
        <a:spcPct val="0"/>
      </a:spcAft>
      <a:defRPr sz="5100" kern="1200">
        <a:solidFill>
          <a:schemeClr val="tx1"/>
        </a:solidFill>
        <a:latin typeface="+mn-lt"/>
        <a:ea typeface="+mn-ea"/>
        <a:cs typeface="+mn-cs"/>
      </a:defRPr>
    </a:lvl4pPr>
    <a:lvl5pPr marL="7899400" algn="l" defTabSz="3949700" rtl="0" fontAlgn="base">
      <a:spcBef>
        <a:spcPct val="30000"/>
      </a:spcBef>
      <a:spcAft>
        <a:spcPct val="0"/>
      </a:spcAft>
      <a:defRPr sz="5100" kern="1200">
        <a:solidFill>
          <a:schemeClr val="tx1"/>
        </a:solidFill>
        <a:latin typeface="+mn-lt"/>
        <a:ea typeface="+mn-ea"/>
        <a:cs typeface="+mn-cs"/>
      </a:defRPr>
    </a:lvl5pPr>
    <a:lvl6pPr marL="9875520" algn="l" defTabSz="3950208" rtl="0" eaLnBrk="1" latinLnBrk="0" hangingPunct="1">
      <a:defRPr sz="5184" kern="1200">
        <a:solidFill>
          <a:schemeClr val="tx1"/>
        </a:solidFill>
        <a:latin typeface="+mn-lt"/>
        <a:ea typeface="+mn-ea"/>
        <a:cs typeface="+mn-cs"/>
      </a:defRPr>
    </a:lvl6pPr>
    <a:lvl7pPr marL="11850624" algn="l" defTabSz="3950208" rtl="0" eaLnBrk="1" latinLnBrk="0" hangingPunct="1">
      <a:defRPr sz="5184" kern="1200">
        <a:solidFill>
          <a:schemeClr val="tx1"/>
        </a:solidFill>
        <a:latin typeface="+mn-lt"/>
        <a:ea typeface="+mn-ea"/>
        <a:cs typeface="+mn-cs"/>
      </a:defRPr>
    </a:lvl7pPr>
    <a:lvl8pPr marL="13825728" algn="l" defTabSz="3950208" rtl="0" eaLnBrk="1" latinLnBrk="0" hangingPunct="1">
      <a:defRPr sz="5184" kern="1200">
        <a:solidFill>
          <a:schemeClr val="tx1"/>
        </a:solidFill>
        <a:latin typeface="+mn-lt"/>
        <a:ea typeface="+mn-ea"/>
        <a:cs typeface="+mn-cs"/>
      </a:defRPr>
    </a:lvl8pPr>
    <a:lvl9pPr marL="15800832" algn="l" defTabSz="3950208" rtl="0" eaLnBrk="1" latinLnBrk="0" hangingPunct="1">
      <a:defRPr sz="518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Slide Image Placeholder 1">
            <a:extLst>
              <a:ext uri="{FF2B5EF4-FFF2-40B4-BE49-F238E27FC236}">
                <a16:creationId xmlns:a16="http://schemas.microsoft.com/office/drawing/2014/main" id="{82E9EA99-3C9D-D849-9C3B-F35761C3EE5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AFD11075-1084-0E49-B6B7-9537AEB930AD}"/>
              </a:ext>
            </a:extLst>
          </p:cNvPr>
          <p:cNvSpPr>
            <a:spLocks noGrp="1"/>
          </p:cNvSpPr>
          <p:nvPr>
            <p:ph type="body" idx="1"/>
          </p:nvPr>
        </p:nvSpPr>
        <p:spPr/>
        <p:txBody>
          <a:bodyPr/>
          <a:lstStyle/>
          <a:p>
            <a:pPr defTabSz="3950208" fontAlgn="auto">
              <a:spcBef>
                <a:spcPts val="0"/>
              </a:spcBef>
              <a:spcAft>
                <a:spcPts val="0"/>
              </a:spcAft>
              <a:defRPr/>
            </a:pPr>
            <a:endParaRPr lang="en-US" sz="5184" dirty="0"/>
          </a:p>
        </p:txBody>
      </p:sp>
      <p:sp>
        <p:nvSpPr>
          <p:cNvPr id="4099" name="Slide Number Placeholder 3">
            <a:extLst>
              <a:ext uri="{FF2B5EF4-FFF2-40B4-BE49-F238E27FC236}">
                <a16:creationId xmlns:a16="http://schemas.microsoft.com/office/drawing/2014/main" id="{96F0A738-6B90-EA46-AB44-D9D7F43967F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92CAC60-9214-594E-8B97-85CA888470AB}" type="slidenum">
              <a:rPr lang="en-US" altLang="en-US"/>
              <a:pPr fontAlgn="base">
                <a:spcBef>
                  <a:spcPct val="0"/>
                </a:spcBef>
                <a:spcAft>
                  <a:spcPct val="0"/>
                </a:spcAft>
              </a:pPr>
              <a:t>1</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6285233"/>
            <a:ext cx="37307520" cy="13370560"/>
          </a:xfrm>
        </p:spPr>
        <p:txBody>
          <a:bodyPr anchor="b"/>
          <a:lstStyle>
            <a:lvl1pPr algn="ctr">
              <a:defRPr sz="28800"/>
            </a:lvl1pPr>
          </a:lstStyle>
          <a:p>
            <a:r>
              <a:rPr lang="en-US"/>
              <a:t>Click to edit Master title style</a:t>
            </a:r>
            <a:endParaRPr lang="en-US" dirty="0"/>
          </a:p>
        </p:txBody>
      </p:sp>
      <p:sp>
        <p:nvSpPr>
          <p:cNvPr id="3" name="Subtitle 2"/>
          <p:cNvSpPr>
            <a:spLocks noGrp="1"/>
          </p:cNvSpPr>
          <p:nvPr>
            <p:ph type="subTitle" idx="1"/>
          </p:nvPr>
        </p:nvSpPr>
        <p:spPr>
          <a:xfrm>
            <a:off x="5486400" y="20171413"/>
            <a:ext cx="32918400" cy="9272267"/>
          </a:xfrm>
        </p:spPr>
        <p:txBody>
          <a:bodyPr/>
          <a:lstStyle>
            <a:lvl1pPr marL="0" indent="0" algn="ctr">
              <a:buNone/>
              <a:defRPr sz="11520"/>
            </a:lvl1pPr>
            <a:lvl2pPr marL="2194560" indent="0" algn="ctr">
              <a:buNone/>
              <a:defRPr sz="9600"/>
            </a:lvl2pPr>
            <a:lvl3pPr marL="4389120" indent="0" algn="ctr">
              <a:buNone/>
              <a:defRPr sz="8640"/>
            </a:lvl3pPr>
            <a:lvl4pPr marL="6583680" indent="0" algn="ctr">
              <a:buNone/>
              <a:defRPr sz="7680"/>
            </a:lvl4pPr>
            <a:lvl5pPr marL="8778240" indent="0" algn="ctr">
              <a:buNone/>
              <a:defRPr sz="7680"/>
            </a:lvl5pPr>
            <a:lvl6pPr marL="10972800" indent="0" algn="ctr">
              <a:buNone/>
              <a:defRPr sz="7680"/>
            </a:lvl6pPr>
            <a:lvl7pPr marL="13167360" indent="0" algn="ctr">
              <a:buNone/>
              <a:defRPr sz="7680"/>
            </a:lvl7pPr>
            <a:lvl8pPr marL="15361920" indent="0" algn="ctr">
              <a:buNone/>
              <a:defRPr sz="7680"/>
            </a:lvl8pPr>
            <a:lvl9pPr marL="17556480" indent="0" algn="ctr">
              <a:buNone/>
              <a:defRPr sz="768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1AA79211-7B41-E742-9169-B82CE396DA1F}"/>
              </a:ext>
            </a:extLst>
          </p:cNvPr>
          <p:cNvSpPr>
            <a:spLocks noGrp="1"/>
          </p:cNvSpPr>
          <p:nvPr>
            <p:ph type="dt" sz="half" idx="10"/>
          </p:nvPr>
        </p:nvSpPr>
        <p:spPr/>
        <p:txBody>
          <a:bodyPr/>
          <a:lstStyle>
            <a:lvl1pPr>
              <a:defRPr/>
            </a:lvl1pPr>
          </a:lstStyle>
          <a:p>
            <a:pPr>
              <a:defRPr/>
            </a:pPr>
            <a:fld id="{54410590-5E87-DA40-8748-F62A2C6B4B22}" type="datetimeFigureOut">
              <a:rPr lang="en-US"/>
              <a:pPr>
                <a:defRPr/>
              </a:pPr>
              <a:t>4/14/21</a:t>
            </a:fld>
            <a:endParaRPr lang="en-US"/>
          </a:p>
        </p:txBody>
      </p:sp>
      <p:sp>
        <p:nvSpPr>
          <p:cNvPr id="5" name="Footer Placeholder 4">
            <a:extLst>
              <a:ext uri="{FF2B5EF4-FFF2-40B4-BE49-F238E27FC236}">
                <a16:creationId xmlns:a16="http://schemas.microsoft.com/office/drawing/2014/main" id="{18457594-8C69-7446-809B-09FE2E773B5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8B2DC46-651A-1E43-B6F0-6E3F5D0BCB90}"/>
              </a:ext>
            </a:extLst>
          </p:cNvPr>
          <p:cNvSpPr>
            <a:spLocks noGrp="1"/>
          </p:cNvSpPr>
          <p:nvPr>
            <p:ph type="sldNum" sz="quarter" idx="12"/>
          </p:nvPr>
        </p:nvSpPr>
        <p:spPr/>
        <p:txBody>
          <a:bodyPr/>
          <a:lstStyle>
            <a:lvl1pPr>
              <a:defRPr/>
            </a:lvl1pPr>
          </a:lstStyle>
          <a:p>
            <a:pPr>
              <a:defRPr/>
            </a:pPr>
            <a:fld id="{00BF9FC8-2D00-AE45-9FC9-917517900EFC}" type="slidenum">
              <a:rPr lang="en-US"/>
              <a:pPr>
                <a:defRPr/>
              </a:pPr>
              <a:t>‹#›</a:t>
            </a:fld>
            <a:endParaRPr lang="en-US"/>
          </a:p>
        </p:txBody>
      </p:sp>
    </p:spTree>
    <p:extLst>
      <p:ext uri="{BB962C8B-B14F-4D97-AF65-F5344CB8AC3E}">
        <p14:creationId xmlns:p14="http://schemas.microsoft.com/office/powerpoint/2010/main" val="34805965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FA5FEAE5-8A13-8445-86B2-AEDC8FA6606C}"/>
              </a:ext>
            </a:extLst>
          </p:cNvPr>
          <p:cNvSpPr>
            <a:spLocks noGrp="1"/>
          </p:cNvSpPr>
          <p:nvPr>
            <p:ph type="dt" sz="half" idx="10"/>
          </p:nvPr>
        </p:nvSpPr>
        <p:spPr/>
        <p:txBody>
          <a:bodyPr/>
          <a:lstStyle>
            <a:lvl1pPr>
              <a:defRPr/>
            </a:lvl1pPr>
          </a:lstStyle>
          <a:p>
            <a:pPr>
              <a:defRPr/>
            </a:pPr>
            <a:fld id="{3599E32E-8267-294B-91D2-7D04BDCCFEA4}" type="datetimeFigureOut">
              <a:rPr lang="en-US"/>
              <a:pPr>
                <a:defRPr/>
              </a:pPr>
              <a:t>4/14/21</a:t>
            </a:fld>
            <a:endParaRPr lang="en-US"/>
          </a:p>
        </p:txBody>
      </p:sp>
      <p:sp>
        <p:nvSpPr>
          <p:cNvPr id="5" name="Footer Placeholder 4">
            <a:extLst>
              <a:ext uri="{FF2B5EF4-FFF2-40B4-BE49-F238E27FC236}">
                <a16:creationId xmlns:a16="http://schemas.microsoft.com/office/drawing/2014/main" id="{4C4D248E-7E6B-9E48-9CA1-F32136C488A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B65BDCF-F7A6-4443-8F87-4282C7E09378}"/>
              </a:ext>
            </a:extLst>
          </p:cNvPr>
          <p:cNvSpPr>
            <a:spLocks noGrp="1"/>
          </p:cNvSpPr>
          <p:nvPr>
            <p:ph type="sldNum" sz="quarter" idx="12"/>
          </p:nvPr>
        </p:nvSpPr>
        <p:spPr/>
        <p:txBody>
          <a:bodyPr/>
          <a:lstStyle>
            <a:lvl1pPr>
              <a:defRPr/>
            </a:lvl1pPr>
          </a:lstStyle>
          <a:p>
            <a:pPr>
              <a:defRPr/>
            </a:pPr>
            <a:fld id="{EDD93EC1-7959-8447-8A0E-2BFC08A5C4CA}" type="slidenum">
              <a:rPr lang="en-US"/>
              <a:pPr>
                <a:defRPr/>
              </a:pPr>
              <a:t>‹#›</a:t>
            </a:fld>
            <a:endParaRPr lang="en-US"/>
          </a:p>
        </p:txBody>
      </p:sp>
    </p:spTree>
    <p:extLst>
      <p:ext uri="{BB962C8B-B14F-4D97-AF65-F5344CB8AC3E}">
        <p14:creationId xmlns:p14="http://schemas.microsoft.com/office/powerpoint/2010/main" val="555263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409642" y="2044700"/>
            <a:ext cx="9464040" cy="3254629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017522" y="2044700"/>
            <a:ext cx="27843480" cy="325462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E6BAE19-77B0-3742-92E6-D912D38819EB}"/>
              </a:ext>
            </a:extLst>
          </p:cNvPr>
          <p:cNvSpPr>
            <a:spLocks noGrp="1"/>
          </p:cNvSpPr>
          <p:nvPr>
            <p:ph type="dt" sz="half" idx="10"/>
          </p:nvPr>
        </p:nvSpPr>
        <p:spPr/>
        <p:txBody>
          <a:bodyPr/>
          <a:lstStyle>
            <a:lvl1pPr>
              <a:defRPr/>
            </a:lvl1pPr>
          </a:lstStyle>
          <a:p>
            <a:pPr>
              <a:defRPr/>
            </a:pPr>
            <a:fld id="{B19B77E8-4138-4940-9CE8-70C3CF225802}" type="datetimeFigureOut">
              <a:rPr lang="en-US"/>
              <a:pPr>
                <a:defRPr/>
              </a:pPr>
              <a:t>4/14/21</a:t>
            </a:fld>
            <a:endParaRPr lang="en-US"/>
          </a:p>
        </p:txBody>
      </p:sp>
      <p:sp>
        <p:nvSpPr>
          <p:cNvPr id="5" name="Footer Placeholder 4">
            <a:extLst>
              <a:ext uri="{FF2B5EF4-FFF2-40B4-BE49-F238E27FC236}">
                <a16:creationId xmlns:a16="http://schemas.microsoft.com/office/drawing/2014/main" id="{10A81688-E065-D745-B445-28FD6DB4652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F77E380-CF88-A745-80D0-96B0C1A4CA16}"/>
              </a:ext>
            </a:extLst>
          </p:cNvPr>
          <p:cNvSpPr>
            <a:spLocks noGrp="1"/>
          </p:cNvSpPr>
          <p:nvPr>
            <p:ph type="sldNum" sz="quarter" idx="12"/>
          </p:nvPr>
        </p:nvSpPr>
        <p:spPr/>
        <p:txBody>
          <a:bodyPr/>
          <a:lstStyle>
            <a:lvl1pPr>
              <a:defRPr/>
            </a:lvl1pPr>
          </a:lstStyle>
          <a:p>
            <a:pPr>
              <a:defRPr/>
            </a:pPr>
            <a:fld id="{4FFEFAA3-B08D-854F-8DCC-3D65EEBCF9DF}" type="slidenum">
              <a:rPr lang="en-US"/>
              <a:pPr>
                <a:defRPr/>
              </a:pPr>
              <a:t>‹#›</a:t>
            </a:fld>
            <a:endParaRPr lang="en-US"/>
          </a:p>
        </p:txBody>
      </p:sp>
    </p:spTree>
    <p:extLst>
      <p:ext uri="{BB962C8B-B14F-4D97-AF65-F5344CB8AC3E}">
        <p14:creationId xmlns:p14="http://schemas.microsoft.com/office/powerpoint/2010/main" val="2315777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90BADA0-455C-AC41-BA59-D4AA301CAA37}"/>
              </a:ext>
            </a:extLst>
          </p:cNvPr>
          <p:cNvSpPr>
            <a:spLocks noGrp="1"/>
          </p:cNvSpPr>
          <p:nvPr>
            <p:ph type="dt" sz="half" idx="10"/>
          </p:nvPr>
        </p:nvSpPr>
        <p:spPr/>
        <p:txBody>
          <a:bodyPr/>
          <a:lstStyle>
            <a:lvl1pPr>
              <a:defRPr/>
            </a:lvl1pPr>
          </a:lstStyle>
          <a:p>
            <a:pPr>
              <a:defRPr/>
            </a:pPr>
            <a:fld id="{0C8B7F1E-821E-FE49-B043-33C6E07C6563}" type="datetimeFigureOut">
              <a:rPr lang="en-US"/>
              <a:pPr>
                <a:defRPr/>
              </a:pPr>
              <a:t>4/14/21</a:t>
            </a:fld>
            <a:endParaRPr lang="en-US"/>
          </a:p>
        </p:txBody>
      </p:sp>
      <p:sp>
        <p:nvSpPr>
          <p:cNvPr id="5" name="Footer Placeholder 4">
            <a:extLst>
              <a:ext uri="{FF2B5EF4-FFF2-40B4-BE49-F238E27FC236}">
                <a16:creationId xmlns:a16="http://schemas.microsoft.com/office/drawing/2014/main" id="{F7EB68DD-BA7E-D942-B581-2BED3EB9C40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CAFE83C-24D5-B547-B1E9-173A5B061B5F}"/>
              </a:ext>
            </a:extLst>
          </p:cNvPr>
          <p:cNvSpPr>
            <a:spLocks noGrp="1"/>
          </p:cNvSpPr>
          <p:nvPr>
            <p:ph type="sldNum" sz="quarter" idx="12"/>
          </p:nvPr>
        </p:nvSpPr>
        <p:spPr/>
        <p:txBody>
          <a:bodyPr/>
          <a:lstStyle>
            <a:lvl1pPr>
              <a:defRPr/>
            </a:lvl1pPr>
          </a:lstStyle>
          <a:p>
            <a:pPr>
              <a:defRPr/>
            </a:pPr>
            <a:fld id="{050BC1BE-43E2-FA4C-9AA1-7A183AFCF555}" type="slidenum">
              <a:rPr lang="en-US"/>
              <a:pPr>
                <a:defRPr/>
              </a:pPr>
              <a:t>‹#›</a:t>
            </a:fld>
            <a:endParaRPr lang="en-US"/>
          </a:p>
        </p:txBody>
      </p:sp>
    </p:spTree>
    <p:extLst>
      <p:ext uri="{BB962C8B-B14F-4D97-AF65-F5344CB8AC3E}">
        <p14:creationId xmlns:p14="http://schemas.microsoft.com/office/powerpoint/2010/main" val="158956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662" y="9574541"/>
            <a:ext cx="37856160" cy="15975327"/>
          </a:xfrm>
        </p:spPr>
        <p:txBody>
          <a:bodyPr anchor="b"/>
          <a:lstStyle>
            <a:lvl1pPr>
              <a:defRPr sz="28800"/>
            </a:lvl1pPr>
          </a:lstStyle>
          <a:p>
            <a:r>
              <a:rPr lang="en-US"/>
              <a:t>Click to edit Master title style</a:t>
            </a:r>
            <a:endParaRPr lang="en-US" dirty="0"/>
          </a:p>
        </p:txBody>
      </p:sp>
      <p:sp>
        <p:nvSpPr>
          <p:cNvPr id="3" name="Text Placeholder 2"/>
          <p:cNvSpPr>
            <a:spLocks noGrp="1"/>
          </p:cNvSpPr>
          <p:nvPr>
            <p:ph type="body" idx="1"/>
          </p:nvPr>
        </p:nvSpPr>
        <p:spPr>
          <a:xfrm>
            <a:off x="2994662" y="25701001"/>
            <a:ext cx="37856160" cy="8401047"/>
          </a:xfrm>
        </p:spPr>
        <p:txBody>
          <a:bodyPr/>
          <a:lstStyle>
            <a:lvl1pPr marL="0" indent="0">
              <a:buNone/>
              <a:defRPr sz="11520">
                <a:solidFill>
                  <a:schemeClr val="tx1"/>
                </a:solidFill>
              </a:defRPr>
            </a:lvl1pPr>
            <a:lvl2pPr marL="2194560" indent="0">
              <a:buNone/>
              <a:defRPr sz="9600">
                <a:solidFill>
                  <a:schemeClr val="tx1">
                    <a:tint val="75000"/>
                  </a:schemeClr>
                </a:solidFill>
              </a:defRPr>
            </a:lvl2pPr>
            <a:lvl3pPr marL="4389120" indent="0">
              <a:buNone/>
              <a:defRPr sz="8640">
                <a:solidFill>
                  <a:schemeClr val="tx1">
                    <a:tint val="75000"/>
                  </a:schemeClr>
                </a:solidFill>
              </a:defRPr>
            </a:lvl3pPr>
            <a:lvl4pPr marL="6583680" indent="0">
              <a:buNone/>
              <a:defRPr sz="7680">
                <a:solidFill>
                  <a:schemeClr val="tx1">
                    <a:tint val="75000"/>
                  </a:schemeClr>
                </a:solidFill>
              </a:defRPr>
            </a:lvl4pPr>
            <a:lvl5pPr marL="8778240" indent="0">
              <a:buNone/>
              <a:defRPr sz="7680">
                <a:solidFill>
                  <a:schemeClr val="tx1">
                    <a:tint val="75000"/>
                  </a:schemeClr>
                </a:solidFill>
              </a:defRPr>
            </a:lvl5pPr>
            <a:lvl6pPr marL="10972800" indent="0">
              <a:buNone/>
              <a:defRPr sz="7680">
                <a:solidFill>
                  <a:schemeClr val="tx1">
                    <a:tint val="75000"/>
                  </a:schemeClr>
                </a:solidFill>
              </a:defRPr>
            </a:lvl6pPr>
            <a:lvl7pPr marL="13167360" indent="0">
              <a:buNone/>
              <a:defRPr sz="7680">
                <a:solidFill>
                  <a:schemeClr val="tx1">
                    <a:tint val="75000"/>
                  </a:schemeClr>
                </a:solidFill>
              </a:defRPr>
            </a:lvl7pPr>
            <a:lvl8pPr marL="15361920" indent="0">
              <a:buNone/>
              <a:defRPr sz="7680">
                <a:solidFill>
                  <a:schemeClr val="tx1">
                    <a:tint val="75000"/>
                  </a:schemeClr>
                </a:solidFill>
              </a:defRPr>
            </a:lvl8pPr>
            <a:lvl9pPr marL="17556480" indent="0">
              <a:buNone/>
              <a:defRPr sz="768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5A6619D-2037-0047-A97F-8CFB76B3C275}"/>
              </a:ext>
            </a:extLst>
          </p:cNvPr>
          <p:cNvSpPr>
            <a:spLocks noGrp="1"/>
          </p:cNvSpPr>
          <p:nvPr>
            <p:ph type="dt" sz="half" idx="10"/>
          </p:nvPr>
        </p:nvSpPr>
        <p:spPr/>
        <p:txBody>
          <a:bodyPr/>
          <a:lstStyle>
            <a:lvl1pPr>
              <a:defRPr/>
            </a:lvl1pPr>
          </a:lstStyle>
          <a:p>
            <a:pPr>
              <a:defRPr/>
            </a:pPr>
            <a:fld id="{6B75CED4-E9F3-5E47-B9EA-72B8A0FCF866}" type="datetimeFigureOut">
              <a:rPr lang="en-US"/>
              <a:pPr>
                <a:defRPr/>
              </a:pPr>
              <a:t>4/14/21</a:t>
            </a:fld>
            <a:endParaRPr lang="en-US"/>
          </a:p>
        </p:txBody>
      </p:sp>
      <p:sp>
        <p:nvSpPr>
          <p:cNvPr id="5" name="Footer Placeholder 4">
            <a:extLst>
              <a:ext uri="{FF2B5EF4-FFF2-40B4-BE49-F238E27FC236}">
                <a16:creationId xmlns:a16="http://schemas.microsoft.com/office/drawing/2014/main" id="{4A163BB1-2A6A-694A-BC24-4775F938E6C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BCEDD34-4EFA-5E45-87EF-BA9C87B77296}"/>
              </a:ext>
            </a:extLst>
          </p:cNvPr>
          <p:cNvSpPr>
            <a:spLocks noGrp="1"/>
          </p:cNvSpPr>
          <p:nvPr>
            <p:ph type="sldNum" sz="quarter" idx="12"/>
          </p:nvPr>
        </p:nvSpPr>
        <p:spPr/>
        <p:txBody>
          <a:bodyPr/>
          <a:lstStyle>
            <a:lvl1pPr>
              <a:defRPr/>
            </a:lvl1pPr>
          </a:lstStyle>
          <a:p>
            <a:pPr>
              <a:defRPr/>
            </a:pPr>
            <a:fld id="{4900ED8E-EE1F-B343-AE74-EE5AC199BE91}" type="slidenum">
              <a:rPr lang="en-US"/>
              <a:pPr>
                <a:defRPr/>
              </a:pPr>
              <a:t>‹#›</a:t>
            </a:fld>
            <a:endParaRPr lang="en-US"/>
          </a:p>
        </p:txBody>
      </p:sp>
    </p:spTree>
    <p:extLst>
      <p:ext uri="{BB962C8B-B14F-4D97-AF65-F5344CB8AC3E}">
        <p14:creationId xmlns:p14="http://schemas.microsoft.com/office/powerpoint/2010/main" val="1483709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017520" y="10223500"/>
            <a:ext cx="1865376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2219920" y="10223500"/>
            <a:ext cx="18653760" cy="243674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F78D38EF-B9BB-8748-A2E8-2D1F8279D998}"/>
              </a:ext>
            </a:extLst>
          </p:cNvPr>
          <p:cNvSpPr>
            <a:spLocks noGrp="1"/>
          </p:cNvSpPr>
          <p:nvPr>
            <p:ph type="dt" sz="half" idx="10"/>
          </p:nvPr>
        </p:nvSpPr>
        <p:spPr/>
        <p:txBody>
          <a:bodyPr/>
          <a:lstStyle>
            <a:lvl1pPr>
              <a:defRPr/>
            </a:lvl1pPr>
          </a:lstStyle>
          <a:p>
            <a:pPr>
              <a:defRPr/>
            </a:pPr>
            <a:fld id="{34582EE2-AE07-4B44-994D-1B7E78756C6F}" type="datetimeFigureOut">
              <a:rPr lang="en-US"/>
              <a:pPr>
                <a:defRPr/>
              </a:pPr>
              <a:t>4/14/21</a:t>
            </a:fld>
            <a:endParaRPr lang="en-US"/>
          </a:p>
        </p:txBody>
      </p:sp>
      <p:sp>
        <p:nvSpPr>
          <p:cNvPr id="6" name="Footer Placeholder 4">
            <a:extLst>
              <a:ext uri="{FF2B5EF4-FFF2-40B4-BE49-F238E27FC236}">
                <a16:creationId xmlns:a16="http://schemas.microsoft.com/office/drawing/2014/main" id="{565C7260-77DC-3B41-ADAC-DEED0D514F9B}"/>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589ACFB-1B43-4D4A-B1DD-64F702E7B689}"/>
              </a:ext>
            </a:extLst>
          </p:cNvPr>
          <p:cNvSpPr>
            <a:spLocks noGrp="1"/>
          </p:cNvSpPr>
          <p:nvPr>
            <p:ph type="sldNum" sz="quarter" idx="12"/>
          </p:nvPr>
        </p:nvSpPr>
        <p:spPr/>
        <p:txBody>
          <a:bodyPr/>
          <a:lstStyle>
            <a:lvl1pPr>
              <a:defRPr/>
            </a:lvl1pPr>
          </a:lstStyle>
          <a:p>
            <a:pPr>
              <a:defRPr/>
            </a:pPr>
            <a:fld id="{1B657753-2579-BE4E-9FE1-EAB279404A04}" type="slidenum">
              <a:rPr lang="en-US"/>
              <a:pPr>
                <a:defRPr/>
              </a:pPr>
              <a:t>‹#›</a:t>
            </a:fld>
            <a:endParaRPr lang="en-US"/>
          </a:p>
        </p:txBody>
      </p:sp>
    </p:spTree>
    <p:extLst>
      <p:ext uri="{BB962C8B-B14F-4D97-AF65-F5344CB8AC3E}">
        <p14:creationId xmlns:p14="http://schemas.microsoft.com/office/powerpoint/2010/main" val="3455338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044708"/>
            <a:ext cx="37856160" cy="7423153"/>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23242" y="9414513"/>
            <a:ext cx="18568032" cy="4613907"/>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023242" y="14028420"/>
            <a:ext cx="18568032"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219922" y="9414513"/>
            <a:ext cx="18659477" cy="4613907"/>
          </a:xfrm>
        </p:spPr>
        <p:txBody>
          <a:bodyPr anchor="b"/>
          <a:lstStyle>
            <a:lvl1pPr marL="0" indent="0">
              <a:buNone/>
              <a:defRPr sz="11520" b="1"/>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2219922" y="14028420"/>
            <a:ext cx="18659477" cy="206336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C8DB82C9-2DFA-F641-91F7-59DFFAC25889}"/>
              </a:ext>
            </a:extLst>
          </p:cNvPr>
          <p:cNvSpPr>
            <a:spLocks noGrp="1"/>
          </p:cNvSpPr>
          <p:nvPr>
            <p:ph type="dt" sz="half" idx="10"/>
          </p:nvPr>
        </p:nvSpPr>
        <p:spPr/>
        <p:txBody>
          <a:bodyPr/>
          <a:lstStyle>
            <a:lvl1pPr>
              <a:defRPr/>
            </a:lvl1pPr>
          </a:lstStyle>
          <a:p>
            <a:pPr>
              <a:defRPr/>
            </a:pPr>
            <a:fld id="{290D5699-66C9-A649-B8E7-FC718151B903}" type="datetimeFigureOut">
              <a:rPr lang="en-US"/>
              <a:pPr>
                <a:defRPr/>
              </a:pPr>
              <a:t>4/14/21</a:t>
            </a:fld>
            <a:endParaRPr lang="en-US"/>
          </a:p>
        </p:txBody>
      </p:sp>
      <p:sp>
        <p:nvSpPr>
          <p:cNvPr id="8" name="Footer Placeholder 4">
            <a:extLst>
              <a:ext uri="{FF2B5EF4-FFF2-40B4-BE49-F238E27FC236}">
                <a16:creationId xmlns:a16="http://schemas.microsoft.com/office/drawing/2014/main" id="{2DC7F53F-7C52-B249-9EE6-E245EE39641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BD858B2-927C-F742-A737-5B7C0226A223}"/>
              </a:ext>
            </a:extLst>
          </p:cNvPr>
          <p:cNvSpPr>
            <a:spLocks noGrp="1"/>
          </p:cNvSpPr>
          <p:nvPr>
            <p:ph type="sldNum" sz="quarter" idx="12"/>
          </p:nvPr>
        </p:nvSpPr>
        <p:spPr/>
        <p:txBody>
          <a:bodyPr/>
          <a:lstStyle>
            <a:lvl1pPr>
              <a:defRPr/>
            </a:lvl1pPr>
          </a:lstStyle>
          <a:p>
            <a:pPr>
              <a:defRPr/>
            </a:pPr>
            <a:fld id="{B126E645-26D6-1B4D-BF1C-8577A3801C7C}" type="slidenum">
              <a:rPr lang="en-US"/>
              <a:pPr>
                <a:defRPr/>
              </a:pPr>
              <a:t>‹#›</a:t>
            </a:fld>
            <a:endParaRPr lang="en-US"/>
          </a:p>
        </p:txBody>
      </p:sp>
    </p:spTree>
    <p:extLst>
      <p:ext uri="{BB962C8B-B14F-4D97-AF65-F5344CB8AC3E}">
        <p14:creationId xmlns:p14="http://schemas.microsoft.com/office/powerpoint/2010/main" val="537887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F2E5A44E-3D52-AC47-B600-CFE4AA8630A3}"/>
              </a:ext>
            </a:extLst>
          </p:cNvPr>
          <p:cNvSpPr>
            <a:spLocks noGrp="1"/>
          </p:cNvSpPr>
          <p:nvPr>
            <p:ph type="dt" sz="half" idx="10"/>
          </p:nvPr>
        </p:nvSpPr>
        <p:spPr/>
        <p:txBody>
          <a:bodyPr/>
          <a:lstStyle>
            <a:lvl1pPr>
              <a:defRPr/>
            </a:lvl1pPr>
          </a:lstStyle>
          <a:p>
            <a:pPr>
              <a:defRPr/>
            </a:pPr>
            <a:fld id="{130B0168-FDCB-034C-8261-0B6852E0F935}" type="datetimeFigureOut">
              <a:rPr lang="en-US"/>
              <a:pPr>
                <a:defRPr/>
              </a:pPr>
              <a:t>4/14/21</a:t>
            </a:fld>
            <a:endParaRPr lang="en-US"/>
          </a:p>
        </p:txBody>
      </p:sp>
      <p:sp>
        <p:nvSpPr>
          <p:cNvPr id="4" name="Footer Placeholder 4">
            <a:extLst>
              <a:ext uri="{FF2B5EF4-FFF2-40B4-BE49-F238E27FC236}">
                <a16:creationId xmlns:a16="http://schemas.microsoft.com/office/drawing/2014/main" id="{E75B18BC-3039-2F46-94BA-D05B87BDC627}"/>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873BB6AE-5A0E-754D-9407-367B5B07B56C}"/>
              </a:ext>
            </a:extLst>
          </p:cNvPr>
          <p:cNvSpPr>
            <a:spLocks noGrp="1"/>
          </p:cNvSpPr>
          <p:nvPr>
            <p:ph type="sldNum" sz="quarter" idx="12"/>
          </p:nvPr>
        </p:nvSpPr>
        <p:spPr/>
        <p:txBody>
          <a:bodyPr/>
          <a:lstStyle>
            <a:lvl1pPr>
              <a:defRPr/>
            </a:lvl1pPr>
          </a:lstStyle>
          <a:p>
            <a:pPr>
              <a:defRPr/>
            </a:pPr>
            <a:fld id="{7EF4AE13-BBDD-8549-8EE6-8273BF157C9F}" type="slidenum">
              <a:rPr lang="en-US"/>
              <a:pPr>
                <a:defRPr/>
              </a:pPr>
              <a:t>‹#›</a:t>
            </a:fld>
            <a:endParaRPr lang="en-US"/>
          </a:p>
        </p:txBody>
      </p:sp>
    </p:spTree>
    <p:extLst>
      <p:ext uri="{BB962C8B-B14F-4D97-AF65-F5344CB8AC3E}">
        <p14:creationId xmlns:p14="http://schemas.microsoft.com/office/powerpoint/2010/main" val="3314779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16941C9-1184-F644-8C01-1C5944500F77}"/>
              </a:ext>
            </a:extLst>
          </p:cNvPr>
          <p:cNvSpPr>
            <a:spLocks noGrp="1"/>
          </p:cNvSpPr>
          <p:nvPr>
            <p:ph type="dt" sz="half" idx="10"/>
          </p:nvPr>
        </p:nvSpPr>
        <p:spPr/>
        <p:txBody>
          <a:bodyPr/>
          <a:lstStyle>
            <a:lvl1pPr>
              <a:defRPr/>
            </a:lvl1pPr>
          </a:lstStyle>
          <a:p>
            <a:pPr>
              <a:defRPr/>
            </a:pPr>
            <a:fld id="{50A548A1-8E20-2D46-B243-AD67A2952716}" type="datetimeFigureOut">
              <a:rPr lang="en-US"/>
              <a:pPr>
                <a:defRPr/>
              </a:pPr>
              <a:t>4/14/21</a:t>
            </a:fld>
            <a:endParaRPr lang="en-US"/>
          </a:p>
        </p:txBody>
      </p:sp>
      <p:sp>
        <p:nvSpPr>
          <p:cNvPr id="3" name="Footer Placeholder 4">
            <a:extLst>
              <a:ext uri="{FF2B5EF4-FFF2-40B4-BE49-F238E27FC236}">
                <a16:creationId xmlns:a16="http://schemas.microsoft.com/office/drawing/2014/main" id="{2CE4DC06-3948-364C-91A1-2EFBBE307FF4}"/>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B10E4792-F016-2E4A-8DAF-62338F989141}"/>
              </a:ext>
            </a:extLst>
          </p:cNvPr>
          <p:cNvSpPr>
            <a:spLocks noGrp="1"/>
          </p:cNvSpPr>
          <p:nvPr>
            <p:ph type="sldNum" sz="quarter" idx="12"/>
          </p:nvPr>
        </p:nvSpPr>
        <p:spPr/>
        <p:txBody>
          <a:bodyPr/>
          <a:lstStyle>
            <a:lvl1pPr>
              <a:defRPr/>
            </a:lvl1pPr>
          </a:lstStyle>
          <a:p>
            <a:pPr>
              <a:defRPr/>
            </a:pPr>
            <a:fld id="{E6A3D1A7-7D45-E043-9163-5D32366E1FE7}" type="slidenum">
              <a:rPr lang="en-US"/>
              <a:pPr>
                <a:defRPr/>
              </a:pPr>
              <a:t>‹#›</a:t>
            </a:fld>
            <a:endParaRPr lang="en-US"/>
          </a:p>
        </p:txBody>
      </p:sp>
    </p:spTree>
    <p:extLst>
      <p:ext uri="{BB962C8B-B14F-4D97-AF65-F5344CB8AC3E}">
        <p14:creationId xmlns:p14="http://schemas.microsoft.com/office/powerpoint/2010/main" val="3451680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560320"/>
            <a:ext cx="14156054" cy="8961120"/>
          </a:xfrm>
        </p:spPr>
        <p:txBody>
          <a:bodyPr anchor="b"/>
          <a:lstStyle>
            <a:lvl1pPr>
              <a:defRPr sz="15360"/>
            </a:lvl1pPr>
          </a:lstStyle>
          <a:p>
            <a:r>
              <a:rPr lang="en-US"/>
              <a:t>Click to edit Master title style</a:t>
            </a:r>
            <a:endParaRPr lang="en-US" dirty="0"/>
          </a:p>
        </p:txBody>
      </p:sp>
      <p:sp>
        <p:nvSpPr>
          <p:cNvPr id="3" name="Content Placeholder 2"/>
          <p:cNvSpPr>
            <a:spLocks noGrp="1"/>
          </p:cNvSpPr>
          <p:nvPr>
            <p:ph idx="1"/>
          </p:nvPr>
        </p:nvSpPr>
        <p:spPr>
          <a:xfrm>
            <a:off x="18659477" y="5529588"/>
            <a:ext cx="22219920" cy="27292300"/>
          </a:xfrm>
        </p:spPr>
        <p:txBody>
          <a:bodyPr/>
          <a:lstStyle>
            <a:lvl1pPr>
              <a:defRPr sz="15360"/>
            </a:lvl1pPr>
            <a:lvl2pPr>
              <a:defRPr sz="13440"/>
            </a:lvl2pPr>
            <a:lvl3pPr>
              <a:defRPr sz="1152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23237" y="11521440"/>
            <a:ext cx="14156054" cy="21344893"/>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3">
            <a:extLst>
              <a:ext uri="{FF2B5EF4-FFF2-40B4-BE49-F238E27FC236}">
                <a16:creationId xmlns:a16="http://schemas.microsoft.com/office/drawing/2014/main" id="{7602E603-A3F6-CF4B-BADF-3D51196B79E9}"/>
              </a:ext>
            </a:extLst>
          </p:cNvPr>
          <p:cNvSpPr>
            <a:spLocks noGrp="1"/>
          </p:cNvSpPr>
          <p:nvPr>
            <p:ph type="dt" sz="half" idx="10"/>
          </p:nvPr>
        </p:nvSpPr>
        <p:spPr/>
        <p:txBody>
          <a:bodyPr/>
          <a:lstStyle>
            <a:lvl1pPr>
              <a:defRPr/>
            </a:lvl1pPr>
          </a:lstStyle>
          <a:p>
            <a:pPr>
              <a:defRPr/>
            </a:pPr>
            <a:fld id="{D2CB6D1D-08B7-1343-B833-CB276B966809}" type="datetimeFigureOut">
              <a:rPr lang="en-US"/>
              <a:pPr>
                <a:defRPr/>
              </a:pPr>
              <a:t>4/14/21</a:t>
            </a:fld>
            <a:endParaRPr lang="en-US"/>
          </a:p>
        </p:txBody>
      </p:sp>
      <p:sp>
        <p:nvSpPr>
          <p:cNvPr id="6" name="Footer Placeholder 4">
            <a:extLst>
              <a:ext uri="{FF2B5EF4-FFF2-40B4-BE49-F238E27FC236}">
                <a16:creationId xmlns:a16="http://schemas.microsoft.com/office/drawing/2014/main" id="{432EFD88-FCF0-9748-B6B6-A752B008818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AF22C04-64D1-784E-A824-A3465AAF2317}"/>
              </a:ext>
            </a:extLst>
          </p:cNvPr>
          <p:cNvSpPr>
            <a:spLocks noGrp="1"/>
          </p:cNvSpPr>
          <p:nvPr>
            <p:ph type="sldNum" sz="quarter" idx="12"/>
          </p:nvPr>
        </p:nvSpPr>
        <p:spPr/>
        <p:txBody>
          <a:bodyPr/>
          <a:lstStyle>
            <a:lvl1pPr>
              <a:defRPr/>
            </a:lvl1pPr>
          </a:lstStyle>
          <a:p>
            <a:pPr>
              <a:defRPr/>
            </a:pPr>
            <a:fld id="{C8197755-BDAA-7543-BAE4-20281FC1EAB1}" type="slidenum">
              <a:rPr lang="en-US"/>
              <a:pPr>
                <a:defRPr/>
              </a:pPr>
              <a:t>‹#›</a:t>
            </a:fld>
            <a:endParaRPr lang="en-US"/>
          </a:p>
        </p:txBody>
      </p:sp>
    </p:spTree>
    <p:extLst>
      <p:ext uri="{BB962C8B-B14F-4D97-AF65-F5344CB8AC3E}">
        <p14:creationId xmlns:p14="http://schemas.microsoft.com/office/powerpoint/2010/main" val="629950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3237" y="2560320"/>
            <a:ext cx="14156054" cy="8961120"/>
          </a:xfrm>
        </p:spPr>
        <p:txBody>
          <a:bodyPr anchor="b"/>
          <a:lstStyle>
            <a:lvl1pPr>
              <a:defRPr sz="15360"/>
            </a:lvl1pPr>
          </a:lstStyle>
          <a:p>
            <a:r>
              <a:rPr lang="en-US"/>
              <a:t>Click to edit Master title style</a:t>
            </a:r>
            <a:endParaRPr lang="en-US" dirty="0"/>
          </a:p>
        </p:txBody>
      </p:sp>
      <p:sp>
        <p:nvSpPr>
          <p:cNvPr id="3" name="Picture Placeholder 2"/>
          <p:cNvSpPr>
            <a:spLocks noGrp="1" noChangeAspect="1"/>
          </p:cNvSpPr>
          <p:nvPr>
            <p:ph type="pic" idx="1"/>
          </p:nvPr>
        </p:nvSpPr>
        <p:spPr>
          <a:xfrm>
            <a:off x="18659477" y="5529588"/>
            <a:ext cx="22219920" cy="27292300"/>
          </a:xfrm>
        </p:spPr>
        <p:txBody>
          <a:bodyPr anchor="t"/>
          <a:lstStyle>
            <a:lvl1pPr marL="0" indent="0">
              <a:buNone/>
              <a:defRPr sz="15360"/>
            </a:lvl1pPr>
            <a:lvl2pPr marL="2194560" indent="0">
              <a:buNone/>
              <a:defRPr sz="13440"/>
            </a:lvl2pPr>
            <a:lvl3pPr marL="4389120" indent="0">
              <a:buNone/>
              <a:defRPr sz="1152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3023237" y="11521440"/>
            <a:ext cx="14156054" cy="21344893"/>
          </a:xfrm>
        </p:spPr>
        <p:txBody>
          <a:bodyPr/>
          <a:lstStyle>
            <a:lvl1pPr marL="0" indent="0">
              <a:buNone/>
              <a:defRPr sz="7680"/>
            </a:lvl1pPr>
            <a:lvl2pPr marL="2194560" indent="0">
              <a:buNone/>
              <a:defRPr sz="6720"/>
            </a:lvl2pPr>
            <a:lvl3pPr marL="4389120" indent="0">
              <a:buNone/>
              <a:defRPr sz="5760"/>
            </a:lvl3pPr>
            <a:lvl4pPr marL="6583680" indent="0">
              <a:buNone/>
              <a:defRPr sz="4800"/>
            </a:lvl4pPr>
            <a:lvl5pPr marL="8778240" indent="0">
              <a:buNone/>
              <a:defRPr sz="4800"/>
            </a:lvl5pPr>
            <a:lvl6pPr marL="10972800" indent="0">
              <a:buNone/>
              <a:defRPr sz="4800"/>
            </a:lvl6pPr>
            <a:lvl7pPr marL="13167360" indent="0">
              <a:buNone/>
              <a:defRPr sz="4800"/>
            </a:lvl7pPr>
            <a:lvl8pPr marL="15361920" indent="0">
              <a:buNone/>
              <a:defRPr sz="4800"/>
            </a:lvl8pPr>
            <a:lvl9pPr marL="17556480" indent="0">
              <a:buNone/>
              <a:defRPr sz="4800"/>
            </a:lvl9pPr>
          </a:lstStyle>
          <a:p>
            <a:pPr lvl="0"/>
            <a:r>
              <a:rPr lang="en-US"/>
              <a:t>Click to edit Master text styles</a:t>
            </a:r>
          </a:p>
        </p:txBody>
      </p:sp>
      <p:sp>
        <p:nvSpPr>
          <p:cNvPr id="5" name="Date Placeholder 3">
            <a:extLst>
              <a:ext uri="{FF2B5EF4-FFF2-40B4-BE49-F238E27FC236}">
                <a16:creationId xmlns:a16="http://schemas.microsoft.com/office/drawing/2014/main" id="{C87B17C0-49EB-F640-B4ED-9449FAD2ECA0}"/>
              </a:ext>
            </a:extLst>
          </p:cNvPr>
          <p:cNvSpPr>
            <a:spLocks noGrp="1"/>
          </p:cNvSpPr>
          <p:nvPr>
            <p:ph type="dt" sz="half" idx="10"/>
          </p:nvPr>
        </p:nvSpPr>
        <p:spPr/>
        <p:txBody>
          <a:bodyPr/>
          <a:lstStyle>
            <a:lvl1pPr>
              <a:defRPr/>
            </a:lvl1pPr>
          </a:lstStyle>
          <a:p>
            <a:pPr>
              <a:defRPr/>
            </a:pPr>
            <a:fld id="{64DDE572-50AC-B842-B0B5-78D89971A514}" type="datetimeFigureOut">
              <a:rPr lang="en-US"/>
              <a:pPr>
                <a:defRPr/>
              </a:pPr>
              <a:t>4/14/21</a:t>
            </a:fld>
            <a:endParaRPr lang="en-US"/>
          </a:p>
        </p:txBody>
      </p:sp>
      <p:sp>
        <p:nvSpPr>
          <p:cNvPr id="6" name="Footer Placeholder 4">
            <a:extLst>
              <a:ext uri="{FF2B5EF4-FFF2-40B4-BE49-F238E27FC236}">
                <a16:creationId xmlns:a16="http://schemas.microsoft.com/office/drawing/2014/main" id="{FE6E20AA-5044-254D-9C96-43A1AEFDD39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E7BF809-EAC9-E642-912D-46EB7FC9BEE1}"/>
              </a:ext>
            </a:extLst>
          </p:cNvPr>
          <p:cNvSpPr>
            <a:spLocks noGrp="1"/>
          </p:cNvSpPr>
          <p:nvPr>
            <p:ph type="sldNum" sz="quarter" idx="12"/>
          </p:nvPr>
        </p:nvSpPr>
        <p:spPr/>
        <p:txBody>
          <a:bodyPr/>
          <a:lstStyle>
            <a:lvl1pPr>
              <a:defRPr/>
            </a:lvl1pPr>
          </a:lstStyle>
          <a:p>
            <a:pPr>
              <a:defRPr/>
            </a:pPr>
            <a:fld id="{723A49D3-D581-BD48-A196-71FB57FC8B61}" type="slidenum">
              <a:rPr lang="en-US"/>
              <a:pPr>
                <a:defRPr/>
              </a:pPr>
              <a:t>‹#›</a:t>
            </a:fld>
            <a:endParaRPr lang="en-US"/>
          </a:p>
        </p:txBody>
      </p:sp>
    </p:spTree>
    <p:extLst>
      <p:ext uri="{BB962C8B-B14F-4D97-AF65-F5344CB8AC3E}">
        <p14:creationId xmlns:p14="http://schemas.microsoft.com/office/powerpoint/2010/main" val="1405595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C94809-4A01-794A-A8B8-4F082C17E0CC}"/>
              </a:ext>
            </a:extLst>
          </p:cNvPr>
          <p:cNvSpPr>
            <a:spLocks noGrp="1"/>
          </p:cNvSpPr>
          <p:nvPr>
            <p:ph type="title"/>
          </p:nvPr>
        </p:nvSpPr>
        <p:spPr>
          <a:xfrm>
            <a:off x="3017838" y="2044700"/>
            <a:ext cx="37855525" cy="74231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EDEAA9E-79C8-6542-A6D4-A20C60E11115}"/>
              </a:ext>
            </a:extLst>
          </p:cNvPr>
          <p:cNvSpPr>
            <a:spLocks noGrp="1"/>
          </p:cNvSpPr>
          <p:nvPr>
            <p:ph type="body" idx="1"/>
          </p:nvPr>
        </p:nvSpPr>
        <p:spPr>
          <a:xfrm>
            <a:off x="3017838" y="10223500"/>
            <a:ext cx="37855525" cy="24368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5C6F6F1-C7E5-3044-9650-50FECC00D2E2}"/>
              </a:ext>
            </a:extLst>
          </p:cNvPr>
          <p:cNvSpPr>
            <a:spLocks noGrp="1"/>
          </p:cNvSpPr>
          <p:nvPr>
            <p:ph type="dt" sz="half" idx="2"/>
          </p:nvPr>
        </p:nvSpPr>
        <p:spPr>
          <a:xfrm>
            <a:off x="3017838" y="35594925"/>
            <a:ext cx="9875837" cy="2044700"/>
          </a:xfrm>
          <a:prstGeom prst="rect">
            <a:avLst/>
          </a:prstGeom>
        </p:spPr>
        <p:txBody>
          <a:bodyPr vert="horz" lIns="91440" tIns="45720" rIns="91440" bIns="45720" rtlCol="0" anchor="ctr"/>
          <a:lstStyle>
            <a:lvl1pPr algn="l" eaLnBrk="1" fontAlgn="auto" hangingPunct="1">
              <a:spcBef>
                <a:spcPts val="0"/>
              </a:spcBef>
              <a:spcAft>
                <a:spcPts val="0"/>
              </a:spcAft>
              <a:defRPr sz="5760" smtClean="0">
                <a:solidFill>
                  <a:schemeClr val="tx1">
                    <a:tint val="75000"/>
                  </a:schemeClr>
                </a:solidFill>
                <a:latin typeface="+mn-lt"/>
              </a:defRPr>
            </a:lvl1pPr>
          </a:lstStyle>
          <a:p>
            <a:pPr>
              <a:defRPr/>
            </a:pPr>
            <a:fld id="{89157F1D-89F8-FB42-BD1D-A082E28E7B52}" type="datetimeFigureOut">
              <a:rPr lang="en-US"/>
              <a:pPr>
                <a:defRPr/>
              </a:pPr>
              <a:t>4/14/21</a:t>
            </a:fld>
            <a:endParaRPr lang="en-US"/>
          </a:p>
        </p:txBody>
      </p:sp>
      <p:sp>
        <p:nvSpPr>
          <p:cNvPr id="5" name="Footer Placeholder 4">
            <a:extLst>
              <a:ext uri="{FF2B5EF4-FFF2-40B4-BE49-F238E27FC236}">
                <a16:creationId xmlns:a16="http://schemas.microsoft.com/office/drawing/2014/main" id="{8F69006C-84F2-7D41-9B80-4FE37E9CCC20}"/>
              </a:ext>
            </a:extLst>
          </p:cNvPr>
          <p:cNvSpPr>
            <a:spLocks noGrp="1"/>
          </p:cNvSpPr>
          <p:nvPr>
            <p:ph type="ftr" sz="quarter" idx="3"/>
          </p:nvPr>
        </p:nvSpPr>
        <p:spPr>
          <a:xfrm>
            <a:off x="14538325" y="35594925"/>
            <a:ext cx="14814550" cy="2044700"/>
          </a:xfrm>
          <a:prstGeom prst="rect">
            <a:avLst/>
          </a:prstGeom>
        </p:spPr>
        <p:txBody>
          <a:bodyPr vert="horz" lIns="91440" tIns="45720" rIns="91440" bIns="45720" rtlCol="0" anchor="ctr"/>
          <a:lstStyle>
            <a:lvl1pPr algn="ctr" eaLnBrk="1" fontAlgn="auto" hangingPunct="1">
              <a:spcBef>
                <a:spcPts val="0"/>
              </a:spcBef>
              <a:spcAft>
                <a:spcPts val="0"/>
              </a:spcAft>
              <a:defRPr sz="5760">
                <a:solidFill>
                  <a:schemeClr val="tx1">
                    <a:tint val="75000"/>
                  </a:schemeClr>
                </a:solidFill>
                <a:latin typeface="+mn-lt"/>
              </a:defRPr>
            </a:lvl1pPr>
          </a:lstStyle>
          <a:p>
            <a:pPr>
              <a:defRPr/>
            </a:pPr>
            <a:endParaRPr lang="en-US"/>
          </a:p>
        </p:txBody>
      </p:sp>
      <p:sp>
        <p:nvSpPr>
          <p:cNvPr id="6" name="Slide Number Placeholder 5">
            <a:extLst>
              <a:ext uri="{FF2B5EF4-FFF2-40B4-BE49-F238E27FC236}">
                <a16:creationId xmlns:a16="http://schemas.microsoft.com/office/drawing/2014/main" id="{98F26BF3-3611-7C45-A8C6-823833AC9A80}"/>
              </a:ext>
            </a:extLst>
          </p:cNvPr>
          <p:cNvSpPr>
            <a:spLocks noGrp="1"/>
          </p:cNvSpPr>
          <p:nvPr>
            <p:ph type="sldNum" sz="quarter" idx="4"/>
          </p:nvPr>
        </p:nvSpPr>
        <p:spPr>
          <a:xfrm>
            <a:off x="30997525" y="35594925"/>
            <a:ext cx="9875838" cy="2044700"/>
          </a:xfrm>
          <a:prstGeom prst="rect">
            <a:avLst/>
          </a:prstGeom>
        </p:spPr>
        <p:txBody>
          <a:bodyPr vert="horz" lIns="91440" tIns="45720" rIns="91440" bIns="45720" rtlCol="0" anchor="ctr"/>
          <a:lstStyle>
            <a:lvl1pPr algn="r" eaLnBrk="1" fontAlgn="auto" hangingPunct="1">
              <a:spcBef>
                <a:spcPts val="0"/>
              </a:spcBef>
              <a:spcAft>
                <a:spcPts val="0"/>
              </a:spcAft>
              <a:defRPr sz="5760" smtClean="0">
                <a:solidFill>
                  <a:schemeClr val="tx1">
                    <a:tint val="75000"/>
                  </a:schemeClr>
                </a:solidFill>
                <a:latin typeface="+mn-lt"/>
              </a:defRPr>
            </a:lvl1pPr>
          </a:lstStyle>
          <a:p>
            <a:pPr>
              <a:defRPr/>
            </a:pPr>
            <a:fld id="{6581617C-9999-054E-873D-12F4C18B06A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387850" rtl="0" fontAlgn="base">
        <a:lnSpc>
          <a:spcPct val="90000"/>
        </a:lnSpc>
        <a:spcBef>
          <a:spcPct val="0"/>
        </a:spcBef>
        <a:spcAft>
          <a:spcPct val="0"/>
        </a:spcAft>
        <a:defRPr sz="21100" kern="1200">
          <a:solidFill>
            <a:schemeClr val="tx1"/>
          </a:solidFill>
          <a:latin typeface="+mj-lt"/>
          <a:ea typeface="+mj-ea"/>
          <a:cs typeface="+mj-cs"/>
        </a:defRPr>
      </a:lvl1pPr>
      <a:lvl2pPr algn="l" defTabSz="4387850" rtl="0" fontAlgn="base">
        <a:lnSpc>
          <a:spcPct val="90000"/>
        </a:lnSpc>
        <a:spcBef>
          <a:spcPct val="0"/>
        </a:spcBef>
        <a:spcAft>
          <a:spcPct val="0"/>
        </a:spcAft>
        <a:defRPr sz="21100">
          <a:solidFill>
            <a:schemeClr val="tx1"/>
          </a:solidFill>
          <a:latin typeface="Calibri Light" panose="020F0302020204030204" pitchFamily="34" charset="0"/>
        </a:defRPr>
      </a:lvl2pPr>
      <a:lvl3pPr algn="l" defTabSz="4387850" rtl="0" fontAlgn="base">
        <a:lnSpc>
          <a:spcPct val="90000"/>
        </a:lnSpc>
        <a:spcBef>
          <a:spcPct val="0"/>
        </a:spcBef>
        <a:spcAft>
          <a:spcPct val="0"/>
        </a:spcAft>
        <a:defRPr sz="21100">
          <a:solidFill>
            <a:schemeClr val="tx1"/>
          </a:solidFill>
          <a:latin typeface="Calibri Light" panose="020F0302020204030204" pitchFamily="34" charset="0"/>
        </a:defRPr>
      </a:lvl3pPr>
      <a:lvl4pPr algn="l" defTabSz="4387850" rtl="0" fontAlgn="base">
        <a:lnSpc>
          <a:spcPct val="90000"/>
        </a:lnSpc>
        <a:spcBef>
          <a:spcPct val="0"/>
        </a:spcBef>
        <a:spcAft>
          <a:spcPct val="0"/>
        </a:spcAft>
        <a:defRPr sz="21100">
          <a:solidFill>
            <a:schemeClr val="tx1"/>
          </a:solidFill>
          <a:latin typeface="Calibri Light" panose="020F0302020204030204" pitchFamily="34" charset="0"/>
        </a:defRPr>
      </a:lvl4pPr>
      <a:lvl5pPr algn="l" defTabSz="4387850" rtl="0" fontAlgn="base">
        <a:lnSpc>
          <a:spcPct val="90000"/>
        </a:lnSpc>
        <a:spcBef>
          <a:spcPct val="0"/>
        </a:spcBef>
        <a:spcAft>
          <a:spcPct val="0"/>
        </a:spcAft>
        <a:defRPr sz="21100">
          <a:solidFill>
            <a:schemeClr val="tx1"/>
          </a:solidFill>
          <a:latin typeface="Calibri Light" panose="020F0302020204030204" pitchFamily="34" charset="0"/>
        </a:defRPr>
      </a:lvl5pPr>
      <a:lvl6pPr marL="457200" algn="l" defTabSz="4387850" rtl="0" fontAlgn="base">
        <a:lnSpc>
          <a:spcPct val="90000"/>
        </a:lnSpc>
        <a:spcBef>
          <a:spcPct val="0"/>
        </a:spcBef>
        <a:spcAft>
          <a:spcPct val="0"/>
        </a:spcAft>
        <a:defRPr sz="21100">
          <a:solidFill>
            <a:schemeClr val="tx1"/>
          </a:solidFill>
          <a:latin typeface="Calibri Light" panose="020F0302020204030204" pitchFamily="34" charset="0"/>
        </a:defRPr>
      </a:lvl6pPr>
      <a:lvl7pPr marL="914400" algn="l" defTabSz="4387850" rtl="0" fontAlgn="base">
        <a:lnSpc>
          <a:spcPct val="90000"/>
        </a:lnSpc>
        <a:spcBef>
          <a:spcPct val="0"/>
        </a:spcBef>
        <a:spcAft>
          <a:spcPct val="0"/>
        </a:spcAft>
        <a:defRPr sz="21100">
          <a:solidFill>
            <a:schemeClr val="tx1"/>
          </a:solidFill>
          <a:latin typeface="Calibri Light" panose="020F0302020204030204" pitchFamily="34" charset="0"/>
        </a:defRPr>
      </a:lvl7pPr>
      <a:lvl8pPr marL="1371600" algn="l" defTabSz="4387850" rtl="0" fontAlgn="base">
        <a:lnSpc>
          <a:spcPct val="90000"/>
        </a:lnSpc>
        <a:spcBef>
          <a:spcPct val="0"/>
        </a:spcBef>
        <a:spcAft>
          <a:spcPct val="0"/>
        </a:spcAft>
        <a:defRPr sz="21100">
          <a:solidFill>
            <a:schemeClr val="tx1"/>
          </a:solidFill>
          <a:latin typeface="Calibri Light" panose="020F0302020204030204" pitchFamily="34" charset="0"/>
        </a:defRPr>
      </a:lvl8pPr>
      <a:lvl9pPr marL="1828800" algn="l" defTabSz="4387850" rtl="0" fontAlgn="base">
        <a:lnSpc>
          <a:spcPct val="90000"/>
        </a:lnSpc>
        <a:spcBef>
          <a:spcPct val="0"/>
        </a:spcBef>
        <a:spcAft>
          <a:spcPct val="0"/>
        </a:spcAft>
        <a:defRPr sz="21100">
          <a:solidFill>
            <a:schemeClr val="tx1"/>
          </a:solidFill>
          <a:latin typeface="Calibri Light" panose="020F0302020204030204" pitchFamily="34" charset="0"/>
        </a:defRPr>
      </a:lvl9pPr>
    </p:titleStyle>
    <p:bodyStyle>
      <a:lvl1pPr marL="1096963" indent="-1096963" algn="l" defTabSz="4387850" rtl="0" fontAlgn="base">
        <a:lnSpc>
          <a:spcPct val="90000"/>
        </a:lnSpc>
        <a:spcBef>
          <a:spcPts val="4800"/>
        </a:spcBef>
        <a:spcAft>
          <a:spcPct val="0"/>
        </a:spcAft>
        <a:buFont typeface="Arial" panose="020B0604020202020204" pitchFamily="34" charset="0"/>
        <a:buChar char="•"/>
        <a:defRPr sz="13400" kern="1200">
          <a:solidFill>
            <a:schemeClr val="tx1"/>
          </a:solidFill>
          <a:latin typeface="+mn-lt"/>
          <a:ea typeface="+mn-ea"/>
          <a:cs typeface="+mn-cs"/>
        </a:defRPr>
      </a:lvl1pPr>
      <a:lvl2pPr marL="3290888" indent="-1096963" algn="l" defTabSz="4387850" rtl="0" fontAlgn="base">
        <a:lnSpc>
          <a:spcPct val="90000"/>
        </a:lnSpc>
        <a:spcBef>
          <a:spcPts val="2400"/>
        </a:spcBef>
        <a:spcAft>
          <a:spcPct val="0"/>
        </a:spcAft>
        <a:buFont typeface="Arial" panose="020B0604020202020204" pitchFamily="34" charset="0"/>
        <a:buChar char="•"/>
        <a:defRPr sz="11500" kern="1200">
          <a:solidFill>
            <a:schemeClr val="tx1"/>
          </a:solidFill>
          <a:latin typeface="+mn-lt"/>
          <a:ea typeface="+mn-ea"/>
          <a:cs typeface="+mn-cs"/>
        </a:defRPr>
      </a:lvl2pPr>
      <a:lvl3pPr marL="5486400" indent="-1096963" algn="l" defTabSz="4387850" rtl="0" fontAlgn="base">
        <a:lnSpc>
          <a:spcPct val="90000"/>
        </a:lnSpc>
        <a:spcBef>
          <a:spcPts val="2400"/>
        </a:spcBef>
        <a:spcAft>
          <a:spcPct val="0"/>
        </a:spcAft>
        <a:buFont typeface="Arial" panose="020B0604020202020204" pitchFamily="34" charset="0"/>
        <a:buChar char="•"/>
        <a:defRPr sz="9600" kern="1200">
          <a:solidFill>
            <a:schemeClr val="tx1"/>
          </a:solidFill>
          <a:latin typeface="+mn-lt"/>
          <a:ea typeface="+mn-ea"/>
          <a:cs typeface="+mn-cs"/>
        </a:defRPr>
      </a:lvl3pPr>
      <a:lvl4pPr marL="7680325" indent="-1096963" algn="l" defTabSz="4387850" rtl="0" fontAlgn="base">
        <a:lnSpc>
          <a:spcPct val="90000"/>
        </a:lnSpc>
        <a:spcBef>
          <a:spcPts val="2400"/>
        </a:spcBef>
        <a:spcAft>
          <a:spcPct val="0"/>
        </a:spcAft>
        <a:buFont typeface="Arial" panose="020B0604020202020204" pitchFamily="34" charset="0"/>
        <a:buChar char="•"/>
        <a:defRPr sz="8600" kern="1200">
          <a:solidFill>
            <a:schemeClr val="tx1"/>
          </a:solidFill>
          <a:latin typeface="+mn-lt"/>
          <a:ea typeface="+mn-ea"/>
          <a:cs typeface="+mn-cs"/>
        </a:defRPr>
      </a:lvl4pPr>
      <a:lvl5pPr marL="9874250" indent="-1096963" algn="l" defTabSz="4387850" rtl="0" fontAlgn="base">
        <a:lnSpc>
          <a:spcPct val="90000"/>
        </a:lnSpc>
        <a:spcBef>
          <a:spcPts val="2400"/>
        </a:spcBef>
        <a:spcAft>
          <a:spcPct val="0"/>
        </a:spcAft>
        <a:buFont typeface="Arial" panose="020B0604020202020204" pitchFamily="34" charset="0"/>
        <a:buChar char="•"/>
        <a:defRPr sz="8600" kern="1200">
          <a:solidFill>
            <a:schemeClr val="tx1"/>
          </a:solidFill>
          <a:latin typeface="+mn-lt"/>
          <a:ea typeface="+mn-ea"/>
          <a:cs typeface="+mn-cs"/>
        </a:defRPr>
      </a:lvl5pPr>
      <a:lvl6pPr marL="1207008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6pPr>
      <a:lvl7pPr marL="1426464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7pPr>
      <a:lvl8pPr marL="1645920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8pPr>
      <a:lvl9pPr marL="18653760" indent="-1097280" algn="l" defTabSz="4389120" rtl="0" eaLnBrk="1" latinLnBrk="0" hangingPunct="1">
        <a:lnSpc>
          <a:spcPct val="90000"/>
        </a:lnSpc>
        <a:spcBef>
          <a:spcPts val="2400"/>
        </a:spcBef>
        <a:buFont typeface="Arial" panose="020B0604020202020204" pitchFamily="34" charset="0"/>
        <a:buChar char="•"/>
        <a:defRPr sz="8640" kern="1200">
          <a:solidFill>
            <a:schemeClr val="tx1"/>
          </a:solidFill>
          <a:latin typeface="+mn-lt"/>
          <a:ea typeface="+mn-ea"/>
          <a:cs typeface="+mn-cs"/>
        </a:defRPr>
      </a:lvl9pPr>
    </p:bodyStyle>
    <p:otherStyle>
      <a:defPPr>
        <a:defRPr lang="en-US"/>
      </a:defPPr>
      <a:lvl1pPr marL="0" algn="l" defTabSz="4389120" rtl="0" eaLnBrk="1" latinLnBrk="0" hangingPunct="1">
        <a:defRPr sz="8640" kern="1200">
          <a:solidFill>
            <a:schemeClr val="tx1"/>
          </a:solidFill>
          <a:latin typeface="+mn-lt"/>
          <a:ea typeface="+mn-ea"/>
          <a:cs typeface="+mn-cs"/>
        </a:defRPr>
      </a:lvl1pPr>
      <a:lvl2pPr marL="2194560" algn="l" defTabSz="4389120" rtl="0" eaLnBrk="1" latinLnBrk="0" hangingPunct="1">
        <a:defRPr sz="8640" kern="1200">
          <a:solidFill>
            <a:schemeClr val="tx1"/>
          </a:solidFill>
          <a:latin typeface="+mn-lt"/>
          <a:ea typeface="+mn-ea"/>
          <a:cs typeface="+mn-cs"/>
        </a:defRPr>
      </a:lvl2pPr>
      <a:lvl3pPr marL="4389120" algn="l" defTabSz="4389120" rtl="0" eaLnBrk="1" latinLnBrk="0" hangingPunct="1">
        <a:defRPr sz="8640" kern="1200">
          <a:solidFill>
            <a:schemeClr val="tx1"/>
          </a:solidFill>
          <a:latin typeface="+mn-lt"/>
          <a:ea typeface="+mn-ea"/>
          <a:cs typeface="+mn-cs"/>
        </a:defRPr>
      </a:lvl3pPr>
      <a:lvl4pPr marL="6583680" algn="l" defTabSz="4389120" rtl="0" eaLnBrk="1" latinLnBrk="0" hangingPunct="1">
        <a:defRPr sz="8640" kern="1200">
          <a:solidFill>
            <a:schemeClr val="tx1"/>
          </a:solidFill>
          <a:latin typeface="+mn-lt"/>
          <a:ea typeface="+mn-ea"/>
          <a:cs typeface="+mn-cs"/>
        </a:defRPr>
      </a:lvl4pPr>
      <a:lvl5pPr marL="8778240" algn="l" defTabSz="4389120" rtl="0" eaLnBrk="1" latinLnBrk="0" hangingPunct="1">
        <a:defRPr sz="8640" kern="1200">
          <a:solidFill>
            <a:schemeClr val="tx1"/>
          </a:solidFill>
          <a:latin typeface="+mn-lt"/>
          <a:ea typeface="+mn-ea"/>
          <a:cs typeface="+mn-cs"/>
        </a:defRPr>
      </a:lvl5pPr>
      <a:lvl6pPr marL="10972800" algn="l" defTabSz="4389120" rtl="0" eaLnBrk="1" latinLnBrk="0" hangingPunct="1">
        <a:defRPr sz="8640" kern="1200">
          <a:solidFill>
            <a:schemeClr val="tx1"/>
          </a:solidFill>
          <a:latin typeface="+mn-lt"/>
          <a:ea typeface="+mn-ea"/>
          <a:cs typeface="+mn-cs"/>
        </a:defRPr>
      </a:lvl6pPr>
      <a:lvl7pPr marL="13167360" algn="l" defTabSz="4389120" rtl="0" eaLnBrk="1" latinLnBrk="0" hangingPunct="1">
        <a:defRPr sz="8640" kern="1200">
          <a:solidFill>
            <a:schemeClr val="tx1"/>
          </a:solidFill>
          <a:latin typeface="+mn-lt"/>
          <a:ea typeface="+mn-ea"/>
          <a:cs typeface="+mn-cs"/>
        </a:defRPr>
      </a:lvl7pPr>
      <a:lvl8pPr marL="15361920" algn="l" defTabSz="4389120" rtl="0" eaLnBrk="1" latinLnBrk="0" hangingPunct="1">
        <a:defRPr sz="8640" kern="1200">
          <a:solidFill>
            <a:schemeClr val="tx1"/>
          </a:solidFill>
          <a:latin typeface="+mn-lt"/>
          <a:ea typeface="+mn-ea"/>
          <a:cs typeface="+mn-cs"/>
        </a:defRPr>
      </a:lvl8pPr>
      <a:lvl9pPr marL="17556480" algn="l" defTabSz="4389120"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png"/><Relationship Id="rId4" Type="http://schemas.openxmlformats.org/officeDocument/2006/relationships/notesSlide" Target="../notesSlides/notesSlide1.xml"/><Relationship Id="rId9"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D07C2-170F-994B-9434-325BFBC21EB7}"/>
              </a:ext>
            </a:extLst>
          </p:cNvPr>
          <p:cNvSpPr>
            <a:spLocks noGrp="1"/>
          </p:cNvSpPr>
          <p:nvPr>
            <p:ph type="ctrTitle"/>
          </p:nvPr>
        </p:nvSpPr>
        <p:spPr>
          <a:xfrm>
            <a:off x="8396288" y="0"/>
            <a:ext cx="27098625" cy="4738688"/>
          </a:xfrm>
        </p:spPr>
        <p:txBody>
          <a:bodyPr/>
          <a:lstStyle/>
          <a:p>
            <a:pPr defTabSz="4389120" fontAlgn="auto">
              <a:spcAft>
                <a:spcPts val="0"/>
              </a:spcAft>
              <a:defRPr/>
            </a:pPr>
            <a:r>
              <a:rPr lang="en-US" sz="9600" b="1" u="sng" dirty="0">
                <a:solidFill>
                  <a:schemeClr val="bg1">
                    <a:lumMod val="95000"/>
                  </a:schemeClr>
                </a:solidFill>
              </a:rPr>
              <a:t>Miscommunication Among Healthcare Professionals in the Hospital Setting: A Quality Improvement Project</a:t>
            </a:r>
            <a:br>
              <a:rPr lang="en-US" sz="9600" u="sng" dirty="0"/>
            </a:br>
            <a:endParaRPr lang="en-US" sz="9600" u="sng" dirty="0"/>
          </a:p>
        </p:txBody>
      </p:sp>
      <p:sp>
        <p:nvSpPr>
          <p:cNvPr id="3074" name="Subtitle 2">
            <a:extLst>
              <a:ext uri="{FF2B5EF4-FFF2-40B4-BE49-F238E27FC236}">
                <a16:creationId xmlns:a16="http://schemas.microsoft.com/office/drawing/2014/main" id="{DBCF4F61-4E0E-054F-A7AC-F7E92F9ACF56}"/>
              </a:ext>
            </a:extLst>
          </p:cNvPr>
          <p:cNvSpPr>
            <a:spLocks noGrp="1" noChangeArrowheads="1"/>
          </p:cNvSpPr>
          <p:nvPr>
            <p:ph type="subTitle" idx="1"/>
          </p:nvPr>
        </p:nvSpPr>
        <p:spPr bwMode="auto">
          <a:xfrm>
            <a:off x="8396288" y="3910013"/>
            <a:ext cx="27098625" cy="2501900"/>
          </a:xfrm>
        </p:spPr>
        <p:txBody>
          <a:bodyPr wrap="square" numCol="1" anchor="t" anchorCtr="0" compatLnSpc="1">
            <a:prstTxWarp prst="textNoShape">
              <a:avLst/>
            </a:prstTxWarp>
            <a:normAutofit fontScale="92500" lnSpcReduction="20000"/>
          </a:bodyPr>
          <a:lstStyle/>
          <a:p>
            <a:r>
              <a:rPr lang="en-US" altLang="en-US" sz="5400">
                <a:solidFill>
                  <a:schemeClr val="bg1"/>
                </a:solidFill>
              </a:rPr>
              <a:t>Makayla Canchola; Coutrney Collins; Carrie Conley; Erin Downey; Benjamin Hutchinson; Jordan Jenkins; Savanna Roades; Lorren Sales; Dr. Suzi White, DNP, MSN, RN, PHCNS, BC, Mentor</a:t>
            </a:r>
          </a:p>
          <a:p>
            <a:r>
              <a:rPr lang="en-US" altLang="en-US" sz="5400">
                <a:solidFill>
                  <a:schemeClr val="bg1"/>
                </a:solidFill>
              </a:rPr>
              <a:t>NURB 361: Introduction to Nursing Research, Baccalaureate Nursing Program</a:t>
            </a:r>
          </a:p>
        </p:txBody>
      </p:sp>
      <p:pic>
        <p:nvPicPr>
          <p:cNvPr id="3075" name="Picture 4" descr="Logo, company name&#10;&#10;Description automatically generated">
            <a:extLst>
              <a:ext uri="{FF2B5EF4-FFF2-40B4-BE49-F238E27FC236}">
                <a16:creationId xmlns:a16="http://schemas.microsoft.com/office/drawing/2014/main" id="{480EB6E2-1459-A34E-AB46-3D0337C1E3F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2174"/>
          <a:stretch>
            <a:fillRect/>
          </a:stretch>
        </p:blipFill>
        <p:spPr bwMode="auto">
          <a:xfrm>
            <a:off x="0" y="0"/>
            <a:ext cx="8396288" cy="665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6" descr="Logo&#10;&#10;Description automatically generated with medium confidence">
            <a:extLst>
              <a:ext uri="{FF2B5EF4-FFF2-40B4-BE49-F238E27FC236}">
                <a16:creationId xmlns:a16="http://schemas.microsoft.com/office/drawing/2014/main" id="{BB738D94-4E56-C44F-87EC-8FB39B6BEC7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94913" y="0"/>
            <a:ext cx="8396287" cy="665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9">
            <a:extLst>
              <a:ext uri="{FF2B5EF4-FFF2-40B4-BE49-F238E27FC236}">
                <a16:creationId xmlns:a16="http://schemas.microsoft.com/office/drawing/2014/main" id="{72E26EEC-E49C-EB46-B1F3-C1AD9C0909B9}"/>
              </a:ext>
            </a:extLst>
          </p:cNvPr>
          <p:cNvSpPr txBox="1">
            <a:spLocks noChangeArrowheads="1"/>
          </p:cNvSpPr>
          <p:nvPr/>
        </p:nvSpPr>
        <p:spPr bwMode="auto">
          <a:xfrm>
            <a:off x="582613" y="9944100"/>
            <a:ext cx="12220575" cy="1781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4800">
                <a:solidFill>
                  <a:schemeClr val="bg1"/>
                </a:solidFill>
              </a:rPr>
              <a:t>According to Galatzan &amp; Carrington, 2018, “Miscommunication that occurs during the exchange of information between healthcare providers accounts for approximately 80% of adverse events in the healthcare setting”.</a:t>
            </a:r>
          </a:p>
          <a:p>
            <a:pPr eaLnBrk="1" hangingPunct="1"/>
            <a:r>
              <a:rPr lang="en-US" altLang="en-US" sz="4800">
                <a:solidFill>
                  <a:schemeClr val="bg1"/>
                </a:solidFill>
              </a:rPr>
              <a:t>Miscommunication among healthcare professionals in the workplace continues to be a problem that is not adequately addressed. Miscommunication has a major impact on the quality-of-care patients receive, patient satisfaction, healthcare costs, and patient outcomes. A literature review of 64 studies was conducted and several different types of miscommunication within the healthcare system were identified. These areas include medication errors, miscommunication among patients and/or caregivers and staff, and communication errors in patient handoffs. Language barriers and cultural differences can also have an impact on communication in healthcare. The goal of this intervention is to improve communication among healthcare professionals in the workplace, with the overall goal of improving patient outcomes. </a:t>
            </a:r>
          </a:p>
        </p:txBody>
      </p:sp>
      <p:sp>
        <p:nvSpPr>
          <p:cNvPr id="11" name="Rectangle 10">
            <a:extLst>
              <a:ext uri="{FF2B5EF4-FFF2-40B4-BE49-F238E27FC236}">
                <a16:creationId xmlns:a16="http://schemas.microsoft.com/office/drawing/2014/main" id="{036D7E6A-EE58-2744-813D-A64ADF28959D}"/>
              </a:ext>
            </a:extLst>
          </p:cNvPr>
          <p:cNvSpPr/>
          <p:nvPr/>
        </p:nvSpPr>
        <p:spPr>
          <a:xfrm>
            <a:off x="2503488" y="7134225"/>
            <a:ext cx="7212012" cy="232886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6000" dirty="0">
                <a:solidFill>
                  <a:srgbClr val="070707"/>
                </a:solidFill>
              </a:rPr>
              <a:t>Background</a:t>
            </a:r>
          </a:p>
        </p:txBody>
      </p:sp>
      <p:sp>
        <p:nvSpPr>
          <p:cNvPr id="13" name="Rectangle 12">
            <a:extLst>
              <a:ext uri="{FF2B5EF4-FFF2-40B4-BE49-F238E27FC236}">
                <a16:creationId xmlns:a16="http://schemas.microsoft.com/office/drawing/2014/main" id="{D41FB8EC-805E-064A-9F2C-74324CE79871}"/>
              </a:ext>
            </a:extLst>
          </p:cNvPr>
          <p:cNvSpPr/>
          <p:nvPr/>
        </p:nvSpPr>
        <p:spPr>
          <a:xfrm>
            <a:off x="14838363" y="7240588"/>
            <a:ext cx="7212012" cy="232727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6000" dirty="0">
                <a:solidFill>
                  <a:schemeClr val="tx1"/>
                </a:solidFill>
              </a:rPr>
              <a:t>Definition &amp; Purpose Statement</a:t>
            </a:r>
          </a:p>
        </p:txBody>
      </p:sp>
      <p:sp>
        <p:nvSpPr>
          <p:cNvPr id="3080" name="TextBox 13">
            <a:extLst>
              <a:ext uri="{FF2B5EF4-FFF2-40B4-BE49-F238E27FC236}">
                <a16:creationId xmlns:a16="http://schemas.microsoft.com/office/drawing/2014/main" id="{08D8E7A8-3F3C-D247-B2D0-260DB082F068}"/>
              </a:ext>
            </a:extLst>
          </p:cNvPr>
          <p:cNvSpPr txBox="1">
            <a:spLocks noChangeArrowheads="1"/>
          </p:cNvSpPr>
          <p:nvPr/>
        </p:nvSpPr>
        <p:spPr bwMode="auto">
          <a:xfrm>
            <a:off x="13873163" y="9944100"/>
            <a:ext cx="9144000" cy="1486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4800" dirty="0">
                <a:solidFill>
                  <a:schemeClr val="bg1"/>
                </a:solidFill>
              </a:rPr>
              <a:t>The purpose of this quality improvement project is to determine the effectiveness of communication between healthcare professionals based on renewed SBAR (Situation, Background, Assessment, Recommendation) guidelines for improved handoff communication in the healthcare setting. According to the </a:t>
            </a:r>
            <a:r>
              <a:rPr lang="en-US" altLang="en-US" sz="4800" i="1" dirty="0">
                <a:solidFill>
                  <a:schemeClr val="bg1"/>
                </a:solidFill>
              </a:rPr>
              <a:t>Harvard Public Health Review</a:t>
            </a:r>
            <a:r>
              <a:rPr lang="en-US" altLang="en-US" sz="4800" dirty="0">
                <a:solidFill>
                  <a:schemeClr val="bg1"/>
                </a:solidFill>
              </a:rPr>
              <a:t>, “effective communication can be defined as verbal speech or other methods of relaying information in order to get a point across” (</a:t>
            </a:r>
            <a:r>
              <a:rPr lang="en-US" altLang="en-US" sz="4800" dirty="0" err="1">
                <a:solidFill>
                  <a:schemeClr val="bg1"/>
                </a:solidFill>
              </a:rPr>
              <a:t>Ratna</a:t>
            </a:r>
            <a:r>
              <a:rPr lang="en-US" altLang="en-US" sz="4800" dirty="0">
                <a:solidFill>
                  <a:schemeClr val="bg1"/>
                </a:solidFill>
              </a:rPr>
              <a:t>, 2019). Communication among healthcare professionals must be redefined in order to improve patient outcomes. </a:t>
            </a:r>
          </a:p>
          <a:p>
            <a:pPr eaLnBrk="1" hangingPunct="1"/>
            <a:endParaRPr lang="en-US" altLang="en-US" sz="4800" dirty="0">
              <a:solidFill>
                <a:schemeClr val="bg1"/>
              </a:solidFill>
            </a:endParaRPr>
          </a:p>
        </p:txBody>
      </p:sp>
      <p:sp>
        <p:nvSpPr>
          <p:cNvPr id="15" name="Rectangle 14">
            <a:extLst>
              <a:ext uri="{FF2B5EF4-FFF2-40B4-BE49-F238E27FC236}">
                <a16:creationId xmlns:a16="http://schemas.microsoft.com/office/drawing/2014/main" id="{242C842C-ADD8-E64D-BE5D-22B5600295EE}"/>
              </a:ext>
            </a:extLst>
          </p:cNvPr>
          <p:cNvSpPr/>
          <p:nvPr/>
        </p:nvSpPr>
        <p:spPr>
          <a:xfrm>
            <a:off x="33302575" y="27333575"/>
            <a:ext cx="7212013" cy="25019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6000" dirty="0">
                <a:solidFill>
                  <a:srgbClr val="000000"/>
                </a:solidFill>
              </a:rPr>
              <a:t>Objectives</a:t>
            </a:r>
          </a:p>
        </p:txBody>
      </p:sp>
      <p:sp>
        <p:nvSpPr>
          <p:cNvPr id="3082" name="TextBox 15">
            <a:extLst>
              <a:ext uri="{FF2B5EF4-FFF2-40B4-BE49-F238E27FC236}">
                <a16:creationId xmlns:a16="http://schemas.microsoft.com/office/drawing/2014/main" id="{B0CB07A4-CE55-BA49-8117-946EEA07B4A8}"/>
              </a:ext>
            </a:extLst>
          </p:cNvPr>
          <p:cNvSpPr txBox="1">
            <a:spLocks noChangeArrowheads="1"/>
          </p:cNvSpPr>
          <p:nvPr/>
        </p:nvSpPr>
        <p:spPr bwMode="auto">
          <a:xfrm>
            <a:off x="31007050" y="30349825"/>
            <a:ext cx="12218988" cy="74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4800">
                <a:solidFill>
                  <a:schemeClr val="bg1"/>
                </a:solidFill>
              </a:rPr>
              <a:t>After training about improving communication using the SBAR model handout, health care providers will: </a:t>
            </a:r>
          </a:p>
          <a:p>
            <a:pPr eaLnBrk="1" hangingPunct="1"/>
            <a:r>
              <a:rPr lang="en-US" altLang="en-US" sz="4800">
                <a:solidFill>
                  <a:schemeClr val="bg1"/>
                </a:solidFill>
              </a:rPr>
              <a:t>1.) Effectively communicate during transfer of patient clinical information from one health care provider to another. </a:t>
            </a:r>
          </a:p>
          <a:p>
            <a:pPr eaLnBrk="1" hangingPunct="1"/>
            <a:r>
              <a:rPr lang="en-US" altLang="en-US" sz="4800">
                <a:solidFill>
                  <a:schemeClr val="bg1"/>
                </a:solidFill>
              </a:rPr>
              <a:t>2.) Have improved patient outcomes related to a decrease in miscommunication.</a:t>
            </a:r>
          </a:p>
          <a:p>
            <a:pPr eaLnBrk="1" hangingPunct="1"/>
            <a:r>
              <a:rPr lang="en-US" altLang="en-US" sz="4800">
                <a:solidFill>
                  <a:schemeClr val="bg1"/>
                </a:solidFill>
              </a:rPr>
              <a:t>3.) Be able to teach new health care providers on the SBAR communication model.</a:t>
            </a:r>
          </a:p>
        </p:txBody>
      </p:sp>
      <p:sp>
        <p:nvSpPr>
          <p:cNvPr id="18" name="Rectangle 17">
            <a:extLst>
              <a:ext uri="{FF2B5EF4-FFF2-40B4-BE49-F238E27FC236}">
                <a16:creationId xmlns:a16="http://schemas.microsoft.com/office/drawing/2014/main" id="{B0D16393-315F-814B-AEBB-DE10D115B724}"/>
              </a:ext>
            </a:extLst>
          </p:cNvPr>
          <p:cNvSpPr/>
          <p:nvPr/>
        </p:nvSpPr>
        <p:spPr>
          <a:xfrm>
            <a:off x="29697363" y="7134225"/>
            <a:ext cx="7210425" cy="2328863"/>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6000" dirty="0">
                <a:solidFill>
                  <a:schemeClr val="tx1"/>
                </a:solidFill>
              </a:rPr>
              <a:t>Literature Review</a:t>
            </a:r>
          </a:p>
        </p:txBody>
      </p:sp>
      <p:sp>
        <p:nvSpPr>
          <p:cNvPr id="3084" name="TextBox 19">
            <a:extLst>
              <a:ext uri="{FF2B5EF4-FFF2-40B4-BE49-F238E27FC236}">
                <a16:creationId xmlns:a16="http://schemas.microsoft.com/office/drawing/2014/main" id="{1B4290EB-5BAC-2A4D-8F60-9AC5CD827577}"/>
              </a:ext>
            </a:extLst>
          </p:cNvPr>
          <p:cNvSpPr txBox="1">
            <a:spLocks noChangeArrowheads="1"/>
          </p:cNvSpPr>
          <p:nvPr/>
        </p:nvSpPr>
        <p:spPr bwMode="auto">
          <a:xfrm>
            <a:off x="24168100" y="9942513"/>
            <a:ext cx="19140488" cy="170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4800" dirty="0">
                <a:solidFill>
                  <a:schemeClr val="bg1"/>
                </a:solidFill>
              </a:rPr>
              <a:t>There was a full literature review done examining 64 peer-reviewed research articles covering the topic of communication in the healthcare system. One emerging theme that was noted was that nurses close the gap in communication between physicians, patients, patient’s families and the rest of the healthcare staff when they round with the providers. This theme showed to have positive result with patient satisfaction and dramatically decreased patient errors (Rahman A., 2019).</a:t>
            </a:r>
          </a:p>
          <a:p>
            <a:pPr eaLnBrk="1" hangingPunct="1"/>
            <a:r>
              <a:rPr lang="en-US" altLang="en-US" sz="4800" dirty="0">
                <a:solidFill>
                  <a:schemeClr val="bg1"/>
                </a:solidFill>
              </a:rPr>
              <a:t>Another theme that was noted was that the implementation of the safety huddle increased effective communication among members of the healthcare team by reducing errors due to miscommunication and supporting a culture of patient safely. This huddle acted as the final safety barrier between nurses coming off shift and nursing coming on shift to create an effective communication to improve patient safety (</a:t>
            </a:r>
            <a:r>
              <a:rPr lang="en-US" altLang="en-US" sz="4800" dirty="0" err="1">
                <a:solidFill>
                  <a:schemeClr val="bg1"/>
                </a:solidFill>
              </a:rPr>
              <a:t>Kylor</a:t>
            </a:r>
            <a:r>
              <a:rPr lang="en-US" altLang="en-US" sz="4800" dirty="0">
                <a:solidFill>
                  <a:schemeClr val="bg1"/>
                </a:solidFill>
              </a:rPr>
              <a:t>, C., 2016). </a:t>
            </a:r>
          </a:p>
          <a:p>
            <a:pPr eaLnBrk="1" hangingPunct="1"/>
            <a:r>
              <a:rPr lang="en-US" altLang="en-US" sz="4800" dirty="0">
                <a:solidFill>
                  <a:schemeClr val="bg1"/>
                </a:solidFill>
              </a:rPr>
              <a:t>A final theme noted was that the more competent a healthcare professional is at communicating, the more effective patient care is performed, which improved patient satisfactory rates. Nurses are aware that there is inadequate SBAR handoff communication between all members of the healthcare team especially between nurses and their patient’s primary care provider. Poor communication between nurses and physicians showed to be a major cause of patient injury and increased healthcare cost (Forbes III, T. H., Larson, K., Scott, E. S., &amp; Garrison, H. G., 2020).</a:t>
            </a:r>
          </a:p>
          <a:p>
            <a:pPr eaLnBrk="1" hangingPunct="1"/>
            <a:endParaRPr lang="en-US" altLang="en-US" sz="4800" dirty="0">
              <a:solidFill>
                <a:schemeClr val="bg1"/>
              </a:solidFill>
            </a:endParaRPr>
          </a:p>
        </p:txBody>
      </p:sp>
      <p:sp>
        <p:nvSpPr>
          <p:cNvPr id="23" name="Rectangle 22">
            <a:extLst>
              <a:ext uri="{FF2B5EF4-FFF2-40B4-BE49-F238E27FC236}">
                <a16:creationId xmlns:a16="http://schemas.microsoft.com/office/drawing/2014/main" id="{54ADCCB3-5C2A-0142-AC1C-A2534CE5E49D}"/>
              </a:ext>
            </a:extLst>
          </p:cNvPr>
          <p:cNvSpPr/>
          <p:nvPr/>
        </p:nvSpPr>
        <p:spPr>
          <a:xfrm>
            <a:off x="15997238" y="23648988"/>
            <a:ext cx="7212012" cy="2501900"/>
          </a:xfrm>
          <a:prstGeom prst="rect">
            <a:avLst/>
          </a:prstGeom>
          <a:solidFill>
            <a:schemeClr val="bg2"/>
          </a:solidFill>
        </p:spPr>
        <p:style>
          <a:lnRef idx="2">
            <a:schemeClr val="accent1"/>
          </a:lnRef>
          <a:fillRef idx="1">
            <a:schemeClr val="lt1"/>
          </a:fillRef>
          <a:effectRef idx="0">
            <a:schemeClr val="accent1"/>
          </a:effectRef>
          <a:fontRef idx="minor">
            <a:schemeClr val="dk1"/>
          </a:fontRef>
        </p:style>
        <p:txBody>
          <a:bodyPr anchor="ctr"/>
          <a:lstStyle/>
          <a:p>
            <a:pPr algn="ctr" eaLnBrk="1" fontAlgn="auto" hangingPunct="1">
              <a:spcBef>
                <a:spcPts val="0"/>
              </a:spcBef>
              <a:spcAft>
                <a:spcPts val="0"/>
              </a:spcAft>
              <a:defRPr/>
            </a:pPr>
            <a:r>
              <a:rPr lang="en-US" sz="6000" dirty="0">
                <a:solidFill>
                  <a:schemeClr val="tx1"/>
                </a:solidFill>
              </a:rPr>
              <a:t>Implementation - SBAR Checklist</a:t>
            </a:r>
          </a:p>
        </p:txBody>
      </p:sp>
      <p:pic>
        <p:nvPicPr>
          <p:cNvPr id="3086" name="Picture 25" descr="Table&#10;&#10;Description automatically generated">
            <a:extLst>
              <a:ext uri="{FF2B5EF4-FFF2-40B4-BE49-F238E27FC236}">
                <a16:creationId xmlns:a16="http://schemas.microsoft.com/office/drawing/2014/main" id="{5DFB0A2F-0C6C-4442-8B73-4C6CD145D9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22200" y="26573163"/>
            <a:ext cx="9144000" cy="1183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Picture 27" descr="Table&#10;&#10;Description automatically generated">
            <a:extLst>
              <a:ext uri="{FF2B5EF4-FFF2-40B4-BE49-F238E27FC236}">
                <a16:creationId xmlns:a16="http://schemas.microsoft.com/office/drawing/2014/main" id="{D89F0FCC-8521-2849-8C9F-9300C4555F2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666200" y="26573163"/>
            <a:ext cx="9144000" cy="1183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Picture 29" descr="Diagram&#10;&#10;Description automatically generated">
            <a:extLst>
              <a:ext uri="{FF2B5EF4-FFF2-40B4-BE49-F238E27FC236}">
                <a16:creationId xmlns:a16="http://schemas.microsoft.com/office/drawing/2014/main" id="{00E5CBE7-F9AD-F54B-8ED4-DE67BA09DEF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28455938"/>
            <a:ext cx="12218988" cy="994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New Recording.m4a" descr="New Recording.m4a">
            <a:hlinkClick r:id="" action="ppaction://media"/>
            <a:extLst>
              <a:ext uri="{FF2B5EF4-FFF2-40B4-BE49-F238E27FC236}">
                <a16:creationId xmlns:a16="http://schemas.microsoft.com/office/drawing/2014/main" id="{FED73F58-47E1-9D4F-880E-FF70C04810C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3719631" y="6891338"/>
            <a:ext cx="2518569" cy="2518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380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237</TotalTime>
  <Words>638</Words>
  <Application>Microsoft Macintosh PowerPoint</Application>
  <PresentationFormat>Custom</PresentationFormat>
  <Paragraphs>19</Paragraphs>
  <Slides>1</Slides>
  <Notes>1</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Miscommunication Among Healthcare Professionals in the Hospital Setting: A Quality Improvement Project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 Jenkins</dc:creator>
  <cp:lastModifiedBy>Erin Downey</cp:lastModifiedBy>
  <cp:revision>30</cp:revision>
  <dcterms:created xsi:type="dcterms:W3CDTF">2021-04-02T19:05:03Z</dcterms:created>
  <dcterms:modified xsi:type="dcterms:W3CDTF">2021-04-14T19:57:17Z</dcterms:modified>
</cp:coreProperties>
</file>