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ms-powerpoint.presentation.macroEnabled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2" r:id="rId3"/>
    <p:sldId id="292" r:id="rId4"/>
    <p:sldId id="262" r:id="rId5"/>
    <p:sldId id="286" r:id="rId6"/>
    <p:sldId id="287" r:id="rId7"/>
    <p:sldId id="284" r:id="rId8"/>
    <p:sldId id="291" r:id="rId9"/>
    <p:sldId id="276" r:id="rId10"/>
    <p:sldId id="290" r:id="rId11"/>
    <p:sldId id="277" r:id="rId12"/>
    <p:sldId id="274" r:id="rId13"/>
    <p:sldId id="289" r:id="rId14"/>
    <p:sldId id="263" r:id="rId15"/>
    <p:sldId id="293" r:id="rId16"/>
    <p:sldId id="266" r:id="rId17"/>
    <p:sldId id="267" r:id="rId18"/>
    <p:sldId id="265" r:id="rId19"/>
    <p:sldId id="273" r:id="rId20"/>
    <p:sldId id="264" r:id="rId21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ca Mikula" initials="BM" lastIdx="1" clrIdx="0">
    <p:extLst>
      <p:ext uri="{19B8F6BF-5375-455C-9EA6-DF929625EA0E}">
        <p15:presenceInfo xmlns:p15="http://schemas.microsoft.com/office/powerpoint/2012/main" userId="Becca Miku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1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moreheadstateedu28844-my.sharepoint.com/personal/m1167420_moreheadstate_edu/Documents/Book%201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XRT</a:t>
            </a:r>
            <a:r>
              <a:rPr lang="en-US" baseline="0" dirty="0"/>
              <a:t> Flux Since 2010 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497112828900091E-2"/>
          <c:y val="9.0903127014764065E-2"/>
          <c:w val="0.88881963431727762"/>
          <c:h val="0.83612176431781471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Sheet2!$D$1</c:f>
              <c:strCache>
                <c:ptCount val="1"/>
                <c:pt idx="0">
                  <c:v>mjd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yVal>
            <c:numRef>
              <c:f>Sheet2!$D$2:$D$219</c:f>
            </c:numRef>
          </c:yVal>
          <c:smooth val="0"/>
          <c:extLst>
            <c:ext xmlns:c16="http://schemas.microsoft.com/office/drawing/2014/chart" uri="{C3380CC4-5D6E-409C-BE32-E72D297353CC}">
              <c16:uniqueId val="{00000000-0EBC-4A8B-A01C-DDEA34119BAC}"/>
            </c:ext>
          </c:extLst>
        </c:ser>
        <c:ser>
          <c:idx val="2"/>
          <c:order val="1"/>
          <c:tx>
            <c:strRef>
              <c:f>Sheet2!$E$1</c:f>
              <c:strCache>
                <c:ptCount val="1"/>
                <c:pt idx="0">
                  <c:v>photonind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yVal>
            <c:numRef>
              <c:f>Sheet2!$E$2:$E$219</c:f>
            </c:numRef>
          </c:yVal>
          <c:smooth val="0"/>
          <c:extLst>
            <c:ext xmlns:c16="http://schemas.microsoft.com/office/drawing/2014/chart" uri="{C3380CC4-5D6E-409C-BE32-E72D297353CC}">
              <c16:uniqueId val="{00000001-0EBC-4A8B-A01C-DDEA34119BAC}"/>
            </c:ext>
          </c:extLst>
        </c:ser>
        <c:ser>
          <c:idx val="0"/>
          <c:order val="2"/>
          <c:tx>
            <c:v>Flux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x"/>
            <c:errBarType val="both"/>
            <c:errValType val="cust"/>
            <c:noEndCap val="1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bg1"/>
                </a:solidFill>
                <a:round/>
              </a:ln>
              <a:effectLst/>
            </c:spPr>
          </c:errBars>
          <c:errBars>
            <c:errDir val="y"/>
            <c:errBarType val="both"/>
            <c:errValType val="cust"/>
            <c:noEndCap val="0"/>
            <c:plus>
              <c:numRef>
                <c:f>Sheet2!$J:$J</c:f>
                <c:numCache>
                  <c:formatCode>General</c:formatCode>
                  <c:ptCount val="1048576"/>
                  <c:pt idx="0">
                    <c:v>0</c:v>
                  </c:pt>
                  <c:pt idx="1">
                    <c:v>6.824000000000004E-13</c:v>
                  </c:pt>
                  <c:pt idx="2">
                    <c:v>4.477000000000002E-13</c:v>
                  </c:pt>
                  <c:pt idx="3">
                    <c:v>7.2740000000000031E-13</c:v>
                  </c:pt>
                  <c:pt idx="4">
                    <c:v>1.3804000000000009E-12</c:v>
                  </c:pt>
                  <c:pt idx="5">
                    <c:v>1.2276000000000001E-12</c:v>
                  </c:pt>
                  <c:pt idx="6">
                    <c:v>1.1770000000000011E-12</c:v>
                  </c:pt>
                  <c:pt idx="7">
                    <c:v>1.7170999999999996E-12</c:v>
                  </c:pt>
                  <c:pt idx="8">
                    <c:v>3.4710000000000021E-13</c:v>
                  </c:pt>
                  <c:pt idx="9">
                    <c:v>8.1330000000000018E-13</c:v>
                  </c:pt>
                  <c:pt idx="10">
                    <c:v>1.0901E-12</c:v>
                  </c:pt>
                  <c:pt idx="11">
                    <c:v>1.4221999999999993E-12</c:v>
                  </c:pt>
                  <c:pt idx="12">
                    <c:v>6.2380000000000023E-13</c:v>
                  </c:pt>
                  <c:pt idx="13">
                    <c:v>7.3190000000000014E-13</c:v>
                  </c:pt>
                  <c:pt idx="14">
                    <c:v>3.3859999999999999E-13</c:v>
                  </c:pt>
                  <c:pt idx="15">
                    <c:v>5.5799999999999984E-13</c:v>
                  </c:pt>
                  <c:pt idx="16">
                    <c:v>1.7450000000000011E-13</c:v>
                  </c:pt>
                  <c:pt idx="17">
                    <c:v>4.556E-13</c:v>
                  </c:pt>
                  <c:pt idx="18">
                    <c:v>1.8520000000000006E-13</c:v>
                  </c:pt>
                  <c:pt idx="19">
                    <c:v>3.776999999999999E-13</c:v>
                  </c:pt>
                  <c:pt idx="20">
                    <c:v>3.6400000000000006E-13</c:v>
                  </c:pt>
                  <c:pt idx="21">
                    <c:v>5.1289999999999997E-13</c:v>
                  </c:pt>
                  <c:pt idx="22">
                    <c:v>2.8339999999999978E-13</c:v>
                  </c:pt>
                  <c:pt idx="23">
                    <c:v>1.3273000000000002E-12</c:v>
                  </c:pt>
                  <c:pt idx="24">
                    <c:v>3.7367999999999992E-12</c:v>
                  </c:pt>
                  <c:pt idx="25">
                    <c:v>5.5800000000000025E-13</c:v>
                  </c:pt>
                  <c:pt idx="26">
                    <c:v>4.4969999999999999E-13</c:v>
                  </c:pt>
                  <c:pt idx="27">
                    <c:v>6.2230000000000029E-13</c:v>
                  </c:pt>
                  <c:pt idx="28">
                    <c:v>8.9809999999999978E-13</c:v>
                  </c:pt>
                  <c:pt idx="29">
                    <c:v>7.0942999999999994E-13</c:v>
                  </c:pt>
                  <c:pt idx="30">
                    <c:v>3.9070000000000014E-13</c:v>
                  </c:pt>
                  <c:pt idx="31">
                    <c:v>9.539E-13</c:v>
                  </c:pt>
                  <c:pt idx="32">
                    <c:v>2.8810000000000016E-13</c:v>
                  </c:pt>
                  <c:pt idx="33">
                    <c:v>9.4120000000000007E-13</c:v>
                  </c:pt>
                  <c:pt idx="34">
                    <c:v>1.2951999999999996E-12</c:v>
                  </c:pt>
                  <c:pt idx="35">
                    <c:v>7.0560000000000014E-13</c:v>
                  </c:pt>
                  <c:pt idx="36">
                    <c:v>5.9550000000000004E-13</c:v>
                  </c:pt>
                  <c:pt idx="37">
                    <c:v>1.6901999999999998E-12</c:v>
                  </c:pt>
                  <c:pt idx="38">
                    <c:v>6.7150000000000012E-13</c:v>
                  </c:pt>
                  <c:pt idx="39">
                    <c:v>2.4335999999999996E-12</c:v>
                  </c:pt>
                  <c:pt idx="40">
                    <c:v>2.7210000000000002E-13</c:v>
                  </c:pt>
                  <c:pt idx="41">
                    <c:v>1.2200000000000001E-12</c:v>
                  </c:pt>
                  <c:pt idx="42">
                    <c:v>7.4889999999999977E-13</c:v>
                  </c:pt>
                  <c:pt idx="43">
                    <c:v>6.1070000000000021E-13</c:v>
                  </c:pt>
                  <c:pt idx="44">
                    <c:v>1.2740000000000012E-12</c:v>
                  </c:pt>
                  <c:pt idx="45">
                    <c:v>9.0699999999999943E-12</c:v>
                  </c:pt>
                  <c:pt idx="46">
                    <c:v>1.5919999999999989E-12</c:v>
                  </c:pt>
                  <c:pt idx="47">
                    <c:v>3.7759999999999904E-12</c:v>
                  </c:pt>
                  <c:pt idx="48">
                    <c:v>2.0630000000000036E-12</c:v>
                  </c:pt>
                  <c:pt idx="49">
                    <c:v>3.3410000000000069E-12</c:v>
                  </c:pt>
                  <c:pt idx="50">
                    <c:v>1.7289999999999948E-12</c:v>
                  </c:pt>
                  <c:pt idx="51">
                    <c:v>1.6839999999999965E-12</c:v>
                  </c:pt>
                  <c:pt idx="52">
                    <c:v>1.8660000000000068E-12</c:v>
                  </c:pt>
                  <c:pt idx="53">
                    <c:v>1.9530000000000035E-12</c:v>
                  </c:pt>
                  <c:pt idx="54">
                    <c:v>1.3679999999999998E-12</c:v>
                  </c:pt>
                  <c:pt idx="55">
                    <c:v>8.4900000000000012E-13</c:v>
                  </c:pt>
                  <c:pt idx="56">
                    <c:v>1.213999999999997E-12</c:v>
                  </c:pt>
                  <c:pt idx="57">
                    <c:v>3.7490000000000043E-12</c:v>
                  </c:pt>
                  <c:pt idx="58">
                    <c:v>1.7439999999999974E-12</c:v>
                  </c:pt>
                  <c:pt idx="59">
                    <c:v>1.8630000000000004E-12</c:v>
                  </c:pt>
                  <c:pt idx="60">
                    <c:v>1.7530000000000003E-12</c:v>
                  </c:pt>
                  <c:pt idx="61">
                    <c:v>1.2039999999999985E-12</c:v>
                  </c:pt>
                  <c:pt idx="62">
                    <c:v>1.7010000000000001E-12</c:v>
                  </c:pt>
                  <c:pt idx="63">
                    <c:v>1.5999999999999996E-12</c:v>
                  </c:pt>
                  <c:pt idx="64">
                    <c:v>9.2899999999999493E-13</c:v>
                  </c:pt>
                  <c:pt idx="65">
                    <c:v>1.4150000000000024E-12</c:v>
                  </c:pt>
                  <c:pt idx="66">
                    <c:v>1.5109999999999987E-12</c:v>
                  </c:pt>
                  <c:pt idx="67">
                    <c:v>1.3120000000000041E-12</c:v>
                  </c:pt>
                  <c:pt idx="68">
                    <c:v>1.2430000000000003E-12</c:v>
                  </c:pt>
                  <c:pt idx="69">
                    <c:v>2.1370000000000019E-12</c:v>
                  </c:pt>
                  <c:pt idx="70">
                    <c:v>8.7200000000000032E-13</c:v>
                  </c:pt>
                  <c:pt idx="71">
                    <c:v>1.1259999999999982E-12</c:v>
                  </c:pt>
                  <c:pt idx="72">
                    <c:v>1.7010000000000001E-12</c:v>
                  </c:pt>
                  <c:pt idx="73">
                    <c:v>1.2959999999999993E-12</c:v>
                  </c:pt>
                  <c:pt idx="74">
                    <c:v>1.136E-12</c:v>
                  </c:pt>
                  <c:pt idx="75">
                    <c:v>1.1040000000000001E-12</c:v>
                  </c:pt>
                  <c:pt idx="76">
                    <c:v>1.1590000000000002E-12</c:v>
                  </c:pt>
                  <c:pt idx="77">
                    <c:v>1.0119999999999993E-12</c:v>
                  </c:pt>
                  <c:pt idx="78">
                    <c:v>4.8230000000000008E-12</c:v>
                  </c:pt>
                  <c:pt idx="79">
                    <c:v>1.3159999999999996E-12</c:v>
                  </c:pt>
                  <c:pt idx="80">
                    <c:v>8.3099999999999919E-13</c:v>
                  </c:pt>
                  <c:pt idx="81">
                    <c:v>1.7120000000000008E-12</c:v>
                  </c:pt>
                  <c:pt idx="82">
                    <c:v>1.8229999999999998E-12</c:v>
                  </c:pt>
                  <c:pt idx="83">
                    <c:v>1.888E-12</c:v>
                  </c:pt>
                  <c:pt idx="84">
                    <c:v>1.2542E-12</c:v>
                  </c:pt>
                  <c:pt idx="85">
                    <c:v>1.1989999999999976E-12</c:v>
                  </c:pt>
                  <c:pt idx="86">
                    <c:v>1.5779999999999983E-12</c:v>
                  </c:pt>
                  <c:pt idx="87">
                    <c:v>1.0620000000000001E-12</c:v>
                  </c:pt>
                  <c:pt idx="88">
                    <c:v>1.5980000000000003E-12</c:v>
                  </c:pt>
                  <c:pt idx="89">
                    <c:v>1.3999999999999997E-12</c:v>
                  </c:pt>
                  <c:pt idx="90">
                    <c:v>1.7360000000000015E-12</c:v>
                  </c:pt>
                  <c:pt idx="91">
                    <c:v>1.7319999999999995E-12</c:v>
                  </c:pt>
                  <c:pt idx="92">
                    <c:v>1.2799999999999994E-12</c:v>
                  </c:pt>
                  <c:pt idx="93">
                    <c:v>1.3189999999999995E-12</c:v>
                  </c:pt>
                  <c:pt idx="94">
                    <c:v>1.1764000000000005E-12</c:v>
                  </c:pt>
                  <c:pt idx="95">
                    <c:v>8.4649999999999967E-13</c:v>
                  </c:pt>
                  <c:pt idx="96">
                    <c:v>8.9229999999999934E-13</c:v>
                  </c:pt>
                  <c:pt idx="97">
                    <c:v>9.3170000000000016E-13</c:v>
                  </c:pt>
                  <c:pt idx="98">
                    <c:v>1.0263999999999997E-12</c:v>
                  </c:pt>
                  <c:pt idx="99">
                    <c:v>9.0570000000000007E-13</c:v>
                  </c:pt>
                  <c:pt idx="100">
                    <c:v>1.0797799999999999E-11</c:v>
                  </c:pt>
                  <c:pt idx="101">
                    <c:v>1.8298999999999997E-12</c:v>
                  </c:pt>
                  <c:pt idx="102">
                    <c:v>-8.2687000000000001E-12</c:v>
                  </c:pt>
                  <c:pt idx="103">
                    <c:v>2.0896999999999991E-12</c:v>
                  </c:pt>
                  <c:pt idx="104">
                    <c:v>1.7389999999999998E-12</c:v>
                  </c:pt>
                  <c:pt idx="105">
                    <c:v>1.7779999999999999E-12</c:v>
                  </c:pt>
                  <c:pt idx="106">
                    <c:v>1.5420000000000029E-12</c:v>
                  </c:pt>
                  <c:pt idx="107">
                    <c:v>1.417999999999999E-12</c:v>
                  </c:pt>
                  <c:pt idx="108">
                    <c:v>1.0869999999999997E-12</c:v>
                  </c:pt>
                  <c:pt idx="109">
                    <c:v>1.1930000000000011E-12</c:v>
                  </c:pt>
                  <c:pt idx="110">
                    <c:v>1.2340000000000006E-12</c:v>
                  </c:pt>
                  <c:pt idx="111">
                    <c:v>1.5880000000000001E-12</c:v>
                  </c:pt>
                  <c:pt idx="112">
                    <c:v>1.3129999999999998E-12</c:v>
                  </c:pt>
                  <c:pt idx="113">
                    <c:v>1.1460000000000002E-12</c:v>
                  </c:pt>
                  <c:pt idx="114">
                    <c:v>1.2596000000000008E-12</c:v>
                  </c:pt>
                  <c:pt idx="115">
                    <c:v>7.5909999999999987E-13</c:v>
                  </c:pt>
                  <c:pt idx="116">
                    <c:v>1.5059999999999994E-12</c:v>
                  </c:pt>
                  <c:pt idx="117">
                    <c:v>2.3189999999999993E-12</c:v>
                  </c:pt>
                  <c:pt idx="118">
                    <c:v>1.1546999999999995E-12</c:v>
                  </c:pt>
                  <c:pt idx="119">
                    <c:v>3.7864999999999997E-12</c:v>
                  </c:pt>
                  <c:pt idx="120">
                    <c:v>9.035999999999995E-13</c:v>
                  </c:pt>
                  <c:pt idx="121">
                    <c:v>1.0952999999999992E-12</c:v>
                  </c:pt>
                  <c:pt idx="122">
                    <c:v>9.9500000000000051E-13</c:v>
                  </c:pt>
                  <c:pt idx="123">
                    <c:v>3.4857999999999995E-12</c:v>
                  </c:pt>
                  <c:pt idx="124">
                    <c:v>1.1067000000000005E-12</c:v>
                  </c:pt>
                  <c:pt idx="125">
                    <c:v>1.4279000000000004E-12</c:v>
                  </c:pt>
                  <c:pt idx="126">
                    <c:v>1.2139999999999995E-12</c:v>
                  </c:pt>
                  <c:pt idx="127">
                    <c:v>1.0369000000000002E-12</c:v>
                  </c:pt>
                  <c:pt idx="128">
                    <c:v>9.7119999999999974E-13</c:v>
                  </c:pt>
                  <c:pt idx="129">
                    <c:v>1.2184000000000005E-12</c:v>
                  </c:pt>
                  <c:pt idx="130">
                    <c:v>9.6530000000000034E-13</c:v>
                  </c:pt>
                  <c:pt idx="131">
                    <c:v>3.1764999999999996E-12</c:v>
                  </c:pt>
                  <c:pt idx="132">
                    <c:v>1.9092999999999995E-12</c:v>
                  </c:pt>
                  <c:pt idx="133">
                    <c:v>1.3248999999999997E-12</c:v>
                  </c:pt>
                  <c:pt idx="134">
                    <c:v>7.442E-13</c:v>
                  </c:pt>
                  <c:pt idx="135">
                    <c:v>1.0213000000000001E-12</c:v>
                  </c:pt>
                  <c:pt idx="136">
                    <c:v>4.9149999999999967E-13</c:v>
                  </c:pt>
                  <c:pt idx="137">
                    <c:v>8.6749999999999969E-13</c:v>
                  </c:pt>
                  <c:pt idx="138">
                    <c:v>8.5679999999999974E-13</c:v>
                  </c:pt>
                  <c:pt idx="139">
                    <c:v>9.0619999999999951E-13</c:v>
                  </c:pt>
                  <c:pt idx="140">
                    <c:v>3.9399000000000002E-12</c:v>
                  </c:pt>
                  <c:pt idx="141">
                    <c:v>8.207999999999999E-13</c:v>
                  </c:pt>
                  <c:pt idx="142">
                    <c:v>1.0612999999999999E-12</c:v>
                  </c:pt>
                  <c:pt idx="143">
                    <c:v>7.8540000000000027E-13</c:v>
                  </c:pt>
                  <c:pt idx="144">
                    <c:v>1.275999999999999E-12</c:v>
                  </c:pt>
                  <c:pt idx="145">
                    <c:v>1.2887999999999999E-12</c:v>
                  </c:pt>
                  <c:pt idx="146">
                    <c:v>1.1312999999999998E-12</c:v>
                  </c:pt>
                  <c:pt idx="147">
                    <c:v>8.3120000000000034E-13</c:v>
                  </c:pt>
                  <c:pt idx="148">
                    <c:v>4.4719999999999995E-13</c:v>
                  </c:pt>
                  <c:pt idx="149">
                    <c:v>3.4960000000000005E-12</c:v>
                  </c:pt>
                  <c:pt idx="150">
                    <c:v>2.1530000000000002E-12</c:v>
                  </c:pt>
                  <c:pt idx="151">
                    <c:v>1.1730000000000008E-12</c:v>
                  </c:pt>
                  <c:pt idx="152">
                    <c:v>4.6438999999999996E-12</c:v>
                  </c:pt>
                  <c:pt idx="153">
                    <c:v>1.6530000000000003E-12</c:v>
                  </c:pt>
                  <c:pt idx="154">
                    <c:v>1.0125000000000004E-12</c:v>
                  </c:pt>
                  <c:pt idx="155">
                    <c:v>1.049999999999999E-12</c:v>
                  </c:pt>
                  <c:pt idx="156">
                    <c:v>1.0590000000000002E-12</c:v>
                  </c:pt>
                  <c:pt idx="157">
                    <c:v>3.0167999999999998E-12</c:v>
                  </c:pt>
                  <c:pt idx="158">
                    <c:v>8.4000000000000046E-13</c:v>
                  </c:pt>
                  <c:pt idx="159">
                    <c:v>8.9040000000000033E-13</c:v>
                  </c:pt>
                  <c:pt idx="160">
                    <c:v>1.0479999999999996E-12</c:v>
                  </c:pt>
                  <c:pt idx="161">
                    <c:v>1.1730000000000008E-12</c:v>
                  </c:pt>
                  <c:pt idx="162">
                    <c:v>1.6840999999999993E-12</c:v>
                  </c:pt>
                  <c:pt idx="163">
                    <c:v>7.0369999999999992E-13</c:v>
                  </c:pt>
                  <c:pt idx="164">
                    <c:v>5.5239999999999995E-13</c:v>
                  </c:pt>
                  <c:pt idx="165">
                    <c:v>9.1799999999999993E-13</c:v>
                  </c:pt>
                  <c:pt idx="166">
                    <c:v>8.4470000000000023E-13</c:v>
                  </c:pt>
                  <c:pt idx="167">
                    <c:v>1.6817E-12</c:v>
                  </c:pt>
                  <c:pt idx="168">
                    <c:v>6.3350000000000008E-13</c:v>
                  </c:pt>
                  <c:pt idx="169">
                    <c:v>1.8491000000000003E-12</c:v>
                  </c:pt>
                  <c:pt idx="170">
                    <c:v>1.4429999999999986E-12</c:v>
                  </c:pt>
                  <c:pt idx="171">
                    <c:v>4.497999999999998E-12</c:v>
                  </c:pt>
                  <c:pt idx="172">
                    <c:v>1.6440000000000007E-12</c:v>
                  </c:pt>
                  <c:pt idx="173">
                    <c:v>1.3210000000000005E-12</c:v>
                  </c:pt>
                  <c:pt idx="174">
                    <c:v>1.1557E-12</c:v>
                  </c:pt>
                  <c:pt idx="175">
                    <c:v>5.8959999999999983E-13</c:v>
                  </c:pt>
                </c:numCache>
              </c:numRef>
            </c:plus>
            <c:minus>
              <c:numRef>
                <c:f>Sheet2!$I:$I</c:f>
                <c:numCache>
                  <c:formatCode>General</c:formatCode>
                  <c:ptCount val="1048576"/>
                  <c:pt idx="0">
                    <c:v>0</c:v>
                  </c:pt>
                  <c:pt idx="1">
                    <c:v>6.2759999999999947E-13</c:v>
                  </c:pt>
                  <c:pt idx="2">
                    <c:v>5.0429999999999978E-13</c:v>
                  </c:pt>
                  <c:pt idx="3">
                    <c:v>5.5759999999999997E-13</c:v>
                  </c:pt>
                  <c:pt idx="4">
                    <c:v>1.6115999999999993E-12</c:v>
                  </c:pt>
                  <c:pt idx="5">
                    <c:v>1.1683999999999997E-12</c:v>
                  </c:pt>
                  <c:pt idx="6">
                    <c:v>1.1119999999999993E-12</c:v>
                  </c:pt>
                  <c:pt idx="7">
                    <c:v>9.4690000000000034E-13</c:v>
                  </c:pt>
                  <c:pt idx="8">
                    <c:v>2.8389999999999983E-13</c:v>
                  </c:pt>
                  <c:pt idx="9">
                    <c:v>7.8169999999999939E-13</c:v>
                  </c:pt>
                  <c:pt idx="10">
                    <c:v>7.3490000000000003E-13</c:v>
                  </c:pt>
                  <c:pt idx="11">
                    <c:v>8.1580000000000062E-13</c:v>
                  </c:pt>
                  <c:pt idx="12">
                    <c:v>4.9130000000000014E-13</c:v>
                  </c:pt>
                  <c:pt idx="13">
                    <c:v>7.4610000000000002E-13</c:v>
                  </c:pt>
                  <c:pt idx="14">
                    <c:v>1.5729999999999995E-13</c:v>
                  </c:pt>
                  <c:pt idx="15">
                    <c:v>4.7200000000000001E-13</c:v>
                  </c:pt>
                  <c:pt idx="16">
                    <c:v>1.8349999999999998E-13</c:v>
                  </c:pt>
                  <c:pt idx="17">
                    <c:v>1.9339999999999996E-13</c:v>
                  </c:pt>
                  <c:pt idx="18">
                    <c:v>1.8149999999999998E-13</c:v>
                  </c:pt>
                  <c:pt idx="19">
                    <c:v>3.583E-13</c:v>
                  </c:pt>
                  <c:pt idx="20">
                    <c:v>3.9499999999999983E-13</c:v>
                  </c:pt>
                  <c:pt idx="21">
                    <c:v>4.1810000000000001E-13</c:v>
                  </c:pt>
                  <c:pt idx="22">
                    <c:v>2.7760000000000035E-13</c:v>
                  </c:pt>
                  <c:pt idx="23">
                    <c:v>8.8969999999999993E-13</c:v>
                  </c:pt>
                  <c:pt idx="24">
                    <c:v>1.3232000000000003E-12</c:v>
                  </c:pt>
                  <c:pt idx="25">
                    <c:v>4.1000000000000007E-13</c:v>
                  </c:pt>
                  <c:pt idx="26">
                    <c:v>2.1590000000000012E-13</c:v>
                  </c:pt>
                  <c:pt idx="27">
                    <c:v>2.6369999999999978E-13</c:v>
                  </c:pt>
                  <c:pt idx="28">
                    <c:v>3.7489999999999995E-13</c:v>
                  </c:pt>
                  <c:pt idx="29">
                    <c:v>2.2637000000000007E-13</c:v>
                  </c:pt>
                  <c:pt idx="30">
                    <c:v>2.0629999999999984E-13</c:v>
                  </c:pt>
                  <c:pt idx="31">
                    <c:v>3.9909999999999999E-13</c:v>
                  </c:pt>
                  <c:pt idx="32">
                    <c:v>-6.9411000000000008E-12</c:v>
                  </c:pt>
                  <c:pt idx="33">
                    <c:v>5.9280000000000006E-13</c:v>
                  </c:pt>
                  <c:pt idx="34">
                    <c:v>7.1680000000000034E-13</c:v>
                  </c:pt>
                  <c:pt idx="35">
                    <c:v>3.5740000000000007E-13</c:v>
                  </c:pt>
                  <c:pt idx="36">
                    <c:v>3.1449999999999992E-13</c:v>
                  </c:pt>
                  <c:pt idx="37">
                    <c:v>1.0398000000000001E-12</c:v>
                  </c:pt>
                  <c:pt idx="38">
                    <c:v>4.7149999999999976E-13</c:v>
                  </c:pt>
                  <c:pt idx="39">
                    <c:v>1.1474000000000001E-12</c:v>
                  </c:pt>
                  <c:pt idx="40">
                    <c:v>2.7489999999999997E-13</c:v>
                  </c:pt>
                  <c:pt idx="41">
                    <c:v>9.2150000000000006E-13</c:v>
                  </c:pt>
                  <c:pt idx="42">
                    <c:v>4.4409999999999969E-13</c:v>
                  </c:pt>
                  <c:pt idx="43">
                    <c:v>6.1329999999999861E-13</c:v>
                  </c:pt>
                  <c:pt idx="44">
                    <c:v>1.8759999999999989E-12</c:v>
                  </c:pt>
                  <c:pt idx="45">
                    <c:v>9.5900000000000026E-12</c:v>
                  </c:pt>
                  <c:pt idx="46">
                    <c:v>1.6280000000000007E-12</c:v>
                  </c:pt>
                  <c:pt idx="47">
                    <c:v>2.2340000000000101E-12</c:v>
                  </c:pt>
                  <c:pt idx="48">
                    <c:v>2.0869999999999963E-12</c:v>
                  </c:pt>
                  <c:pt idx="49">
                    <c:v>2.6989999999999924E-12</c:v>
                  </c:pt>
                  <c:pt idx="50">
                    <c:v>1.2710000000000078E-12</c:v>
                  </c:pt>
                  <c:pt idx="51">
                    <c:v>1.9560000000000034E-12</c:v>
                  </c:pt>
                  <c:pt idx="52">
                    <c:v>1.9539999999999991E-12</c:v>
                  </c:pt>
                  <c:pt idx="53">
                    <c:v>1.9069999999999966E-12</c:v>
                  </c:pt>
                  <c:pt idx="54">
                    <c:v>1.3019999999999959E-12</c:v>
                  </c:pt>
                  <c:pt idx="55">
                    <c:v>1.5010000000000034E-12</c:v>
                  </c:pt>
                  <c:pt idx="56">
                    <c:v>2.0860000000000006E-12</c:v>
                  </c:pt>
                  <c:pt idx="57">
                    <c:v>2.4710000000000011E-12</c:v>
                  </c:pt>
                  <c:pt idx="58">
                    <c:v>1.6460000000000001E-12</c:v>
                  </c:pt>
                  <c:pt idx="59">
                    <c:v>1.8769999999999978E-12</c:v>
                  </c:pt>
                  <c:pt idx="60">
                    <c:v>9.8700000000000135E-13</c:v>
                  </c:pt>
                  <c:pt idx="61">
                    <c:v>1.1159999999999997E-12</c:v>
                  </c:pt>
                  <c:pt idx="62">
                    <c:v>1.2290000000000029E-12</c:v>
                  </c:pt>
                  <c:pt idx="63">
                    <c:v>2.1399999999999986E-12</c:v>
                  </c:pt>
                  <c:pt idx="64">
                    <c:v>1.0809999999999999E-12</c:v>
                  </c:pt>
                  <c:pt idx="65">
                    <c:v>1.2749999999999969E-12</c:v>
                  </c:pt>
                  <c:pt idx="66">
                    <c:v>1.1890000000000023E-12</c:v>
                  </c:pt>
                  <c:pt idx="67">
                    <c:v>1.4979999999999971E-12</c:v>
                  </c:pt>
                  <c:pt idx="68">
                    <c:v>1.0370000000000005E-12</c:v>
                  </c:pt>
                  <c:pt idx="69">
                    <c:v>1.1429999999999987E-12</c:v>
                  </c:pt>
                  <c:pt idx="70">
                    <c:v>8.5799999999999978E-13</c:v>
                  </c:pt>
                  <c:pt idx="71">
                    <c:v>1.0640000000000027E-12</c:v>
                  </c:pt>
                  <c:pt idx="72">
                    <c:v>9.8899999999999912E-13</c:v>
                  </c:pt>
                  <c:pt idx="73">
                    <c:v>7.9400000000000005E-13</c:v>
                  </c:pt>
                  <c:pt idx="74">
                    <c:v>1.3739999999999996E-12</c:v>
                  </c:pt>
                  <c:pt idx="75">
                    <c:v>1.1560000000000003E-12</c:v>
                  </c:pt>
                  <c:pt idx="76">
                    <c:v>1.4110000000000003E-12</c:v>
                  </c:pt>
                  <c:pt idx="77">
                    <c:v>9.0799999999999896E-13</c:v>
                  </c:pt>
                  <c:pt idx="78">
                    <c:v>4.2529999999999998E-12</c:v>
                  </c:pt>
                  <c:pt idx="79">
                    <c:v>9.6399999999999791E-13</c:v>
                  </c:pt>
                  <c:pt idx="80">
                    <c:v>7.590000000000003E-13</c:v>
                  </c:pt>
                  <c:pt idx="81">
                    <c:v>1.1140000000000003E-12</c:v>
                  </c:pt>
                  <c:pt idx="82">
                    <c:v>1.1070000000000016E-12</c:v>
                  </c:pt>
                  <c:pt idx="83">
                    <c:v>1.5920000000000005E-12</c:v>
                  </c:pt>
                  <c:pt idx="84">
                    <c:v>1.3088000000000002E-12</c:v>
                  </c:pt>
                  <c:pt idx="85">
                    <c:v>1.1210000000000006E-12</c:v>
                  </c:pt>
                  <c:pt idx="86">
                    <c:v>1.0820000000000004E-12</c:v>
                  </c:pt>
                  <c:pt idx="87">
                    <c:v>7.8799999999999866E-13</c:v>
                  </c:pt>
                  <c:pt idx="88">
                    <c:v>1.191999999999999E-12</c:v>
                  </c:pt>
                  <c:pt idx="89">
                    <c:v>9.699999999999993E-13</c:v>
                  </c:pt>
                  <c:pt idx="90">
                    <c:v>1.2539999999999993E-12</c:v>
                  </c:pt>
                  <c:pt idx="91">
                    <c:v>1.338000000000001E-12</c:v>
                  </c:pt>
                  <c:pt idx="92">
                    <c:v>1.2300000000000002E-12</c:v>
                  </c:pt>
                  <c:pt idx="93">
                    <c:v>8.2600000000000072E-13</c:v>
                  </c:pt>
                  <c:pt idx="94">
                    <c:v>9.8359999999999997E-13</c:v>
                  </c:pt>
                  <c:pt idx="95">
                    <c:v>6.8449999999999936E-13</c:v>
                  </c:pt>
                  <c:pt idx="96">
                    <c:v>1.0356999999999997E-12</c:v>
                  </c:pt>
                  <c:pt idx="97">
                    <c:v>1.0803000000000006E-12</c:v>
                  </c:pt>
                  <c:pt idx="98">
                    <c:v>8.3860000000000089E-13</c:v>
                  </c:pt>
                  <c:pt idx="99">
                    <c:v>7.4730000000000026E-13</c:v>
                  </c:pt>
                  <c:pt idx="100">
                    <c:v>-9.0478000000000003E-12</c:v>
                  </c:pt>
                  <c:pt idx="101">
                    <c:v>1.1381000000000006E-12</c:v>
                  </c:pt>
                  <c:pt idx="102">
                    <c:v>1.3516999999999996E-12</c:v>
                  </c:pt>
                  <c:pt idx="103">
                    <c:v>1.4883000000000004E-12</c:v>
                  </c:pt>
                  <c:pt idx="104">
                    <c:v>1.4150000000000007E-12</c:v>
                  </c:pt>
                  <c:pt idx="105">
                    <c:v>1.0319999999999996E-12</c:v>
                  </c:pt>
                  <c:pt idx="106">
                    <c:v>1.2179999999999991E-12</c:v>
                  </c:pt>
                  <c:pt idx="107">
                    <c:v>1.0820000000000021E-12</c:v>
                  </c:pt>
                  <c:pt idx="108">
                    <c:v>1.1229999999999983E-12</c:v>
                  </c:pt>
                  <c:pt idx="109">
                    <c:v>1.0770000000000012E-12</c:v>
                  </c:pt>
                  <c:pt idx="110">
                    <c:v>8.0599999999999959E-13</c:v>
                  </c:pt>
                  <c:pt idx="111">
                    <c:v>1.5920000000000021E-12</c:v>
                  </c:pt>
                  <c:pt idx="112">
                    <c:v>2.0770000000000009E-12</c:v>
                  </c:pt>
                  <c:pt idx="113">
                    <c:v>7.7499999999999862E-13</c:v>
                  </c:pt>
                  <c:pt idx="114">
                    <c:v>8.7739999999999947E-13</c:v>
                  </c:pt>
                  <c:pt idx="115">
                    <c:v>5.4089999999999985E-13</c:v>
                  </c:pt>
                  <c:pt idx="116">
                    <c:v>1.0740000000000013E-12</c:v>
                  </c:pt>
                  <c:pt idx="117">
                    <c:v>2.1209999999999987E-12</c:v>
                  </c:pt>
                  <c:pt idx="118">
                    <c:v>1.2073000000000003E-12</c:v>
                  </c:pt>
                  <c:pt idx="119">
                    <c:v>1.7124999999999998E-12</c:v>
                  </c:pt>
                  <c:pt idx="120">
                    <c:v>6.0740000000000002E-13</c:v>
                  </c:pt>
                  <c:pt idx="121">
                    <c:v>7.8570000000000058E-13</c:v>
                  </c:pt>
                  <c:pt idx="122">
                    <c:v>8.3099999999999959E-13</c:v>
                  </c:pt>
                  <c:pt idx="123">
                    <c:v>2.0102000000000001E-12</c:v>
                  </c:pt>
                  <c:pt idx="124">
                    <c:v>9.7029999999999961E-13</c:v>
                  </c:pt>
                  <c:pt idx="125">
                    <c:v>1.0130999999999994E-12</c:v>
                  </c:pt>
                  <c:pt idx="126">
                    <c:v>1.3800000000000002E-12</c:v>
                  </c:pt>
                  <c:pt idx="127">
                    <c:v>-2.0119000000000003E-12</c:v>
                  </c:pt>
                  <c:pt idx="128">
                    <c:v>8.9880000000000017E-13</c:v>
                  </c:pt>
                  <c:pt idx="129">
                    <c:v>1.1575999999999998E-12</c:v>
                  </c:pt>
                  <c:pt idx="130">
                    <c:v>6.1969999999999987E-13</c:v>
                  </c:pt>
                  <c:pt idx="131">
                    <c:v>1.6694999999999997E-12</c:v>
                  </c:pt>
                  <c:pt idx="132">
                    <c:v>1.4936999999999996E-12</c:v>
                  </c:pt>
                  <c:pt idx="133">
                    <c:v>1.0480999999999999E-12</c:v>
                  </c:pt>
                  <c:pt idx="134">
                    <c:v>5.9979999999999993E-13</c:v>
                  </c:pt>
                  <c:pt idx="135">
                    <c:v>1.0127000000000003E-12</c:v>
                  </c:pt>
                  <c:pt idx="136">
                    <c:v>3.2749999999999997E-13</c:v>
                  </c:pt>
                  <c:pt idx="137">
                    <c:v>4.6749999999999978E-13</c:v>
                  </c:pt>
                  <c:pt idx="138">
                    <c:v>5.0220000000000002E-13</c:v>
                  </c:pt>
                  <c:pt idx="139">
                    <c:v>5.8580000000000019E-13</c:v>
                  </c:pt>
                  <c:pt idx="140">
                    <c:v>5.9309999999999997E-13</c:v>
                  </c:pt>
                  <c:pt idx="141">
                    <c:v>7.3419999999999984E-13</c:v>
                  </c:pt>
                  <c:pt idx="142">
                    <c:v>7.2470000000000034E-13</c:v>
                  </c:pt>
                  <c:pt idx="143">
                    <c:v>5.3659999999999996E-13</c:v>
                  </c:pt>
                  <c:pt idx="144">
                    <c:v>8.4000000000000046E-13</c:v>
                  </c:pt>
                  <c:pt idx="145">
                    <c:v>7.0920000000000025E-13</c:v>
                  </c:pt>
                  <c:pt idx="146">
                    <c:v>8.2570000000000001E-13</c:v>
                  </c:pt>
                  <c:pt idx="147">
                    <c:v>4.8279999999999992E-13</c:v>
                  </c:pt>
                  <c:pt idx="148">
                    <c:v>1.3649999999999997E-13</c:v>
                  </c:pt>
                  <c:pt idx="149">
                    <c:v>1.6939999999999999E-12</c:v>
                  </c:pt>
                  <c:pt idx="150">
                    <c:v>1.8270000000000018E-12</c:v>
                  </c:pt>
                  <c:pt idx="151">
                    <c:v>1.0369999999999989E-12</c:v>
                  </c:pt>
                  <c:pt idx="152">
                    <c:v>-2.1169000000000004E-12</c:v>
                  </c:pt>
                  <c:pt idx="153">
                    <c:v>1.062999999999999E-12</c:v>
                  </c:pt>
                  <c:pt idx="154">
                    <c:v>1.2945000000000002E-12</c:v>
                  </c:pt>
                  <c:pt idx="155">
                    <c:v>9.6500000000000003E-13</c:v>
                  </c:pt>
                  <c:pt idx="156">
                    <c:v>1.0110000000000004E-12</c:v>
                  </c:pt>
                  <c:pt idx="157">
                    <c:v>9.9920000000000002E-13</c:v>
                  </c:pt>
                  <c:pt idx="158">
                    <c:v>1.2499999999999989E-12</c:v>
                  </c:pt>
                  <c:pt idx="159">
                    <c:v>5.8559999999999985E-13</c:v>
                  </c:pt>
                  <c:pt idx="160">
                    <c:v>6.5300000000000055E-13</c:v>
                  </c:pt>
                  <c:pt idx="161">
                    <c:v>1.1969999999999998E-12</c:v>
                  </c:pt>
                  <c:pt idx="162">
                    <c:v>1.1329000000000006E-12</c:v>
                  </c:pt>
                  <c:pt idx="163">
                    <c:v>4.1230000000000017E-13</c:v>
                  </c:pt>
                  <c:pt idx="164">
                    <c:v>5.4560000000000042E-13</c:v>
                  </c:pt>
                  <c:pt idx="165">
                    <c:v>5.68E-13</c:v>
                  </c:pt>
                  <c:pt idx="166">
                    <c:v>8.8229999999999999E-13</c:v>
                  </c:pt>
                  <c:pt idx="167">
                    <c:v>8.9830000000000073E-13</c:v>
                  </c:pt>
                  <c:pt idx="168">
                    <c:v>5.2149999999999975E-13</c:v>
                  </c:pt>
                  <c:pt idx="169">
                    <c:v>1.0809E-12</c:v>
                  </c:pt>
                  <c:pt idx="170">
                    <c:v>1.2270000000000003E-12</c:v>
                  </c:pt>
                  <c:pt idx="171">
                    <c:v>2.8320000000000009E-12</c:v>
                  </c:pt>
                  <c:pt idx="172">
                    <c:v>1.0560000000000003E-12</c:v>
                  </c:pt>
                  <c:pt idx="173">
                    <c:v>1.1290000000000013E-12</c:v>
                  </c:pt>
                  <c:pt idx="174">
                    <c:v>1.1373000000000008E-12</c:v>
                  </c:pt>
                  <c:pt idx="175">
                    <c:v>4.8040000000000026E-13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strRef>
              <c:f>Sheet2!$C:$C</c:f>
              <c:strCache>
                <c:ptCount val="178"/>
                <c:pt idx="0">
                  <c:v>data</c:v>
                </c:pt>
                <c:pt idx="1">
                  <c:v>6/23/2010</c:v>
                </c:pt>
                <c:pt idx="2">
                  <c:v>6/28/2010</c:v>
                </c:pt>
                <c:pt idx="3">
                  <c:v>7/4/2010</c:v>
                </c:pt>
                <c:pt idx="4">
                  <c:v>6/12/2020</c:v>
                </c:pt>
                <c:pt idx="5">
                  <c:v>6/26/2020</c:v>
                </c:pt>
                <c:pt idx="6">
                  <c:v>7/10/2020</c:v>
                </c:pt>
                <c:pt idx="7">
                  <c:v>7/24/2020</c:v>
                </c:pt>
                <c:pt idx="8">
                  <c:v>8/7/2020</c:v>
                </c:pt>
                <c:pt idx="9">
                  <c:v>8/21/2020</c:v>
                </c:pt>
                <c:pt idx="10">
                  <c:v>9/4/2020</c:v>
                </c:pt>
                <c:pt idx="11">
                  <c:v>9/18/2020</c:v>
                </c:pt>
                <c:pt idx="12">
                  <c:v>10/2/2020</c:v>
                </c:pt>
                <c:pt idx="13">
                  <c:v>10/21/2020</c:v>
                </c:pt>
                <c:pt idx="14">
                  <c:v>9/11/2014</c:v>
                </c:pt>
                <c:pt idx="15">
                  <c:v>9/12/2014</c:v>
                </c:pt>
                <c:pt idx="16">
                  <c:v>9/12/2014</c:v>
                </c:pt>
                <c:pt idx="17">
                  <c:v>9/13/2014</c:v>
                </c:pt>
                <c:pt idx="18">
                  <c:v>9/13/2014</c:v>
                </c:pt>
                <c:pt idx="19">
                  <c:v>9/14/2014</c:v>
                </c:pt>
                <c:pt idx="20">
                  <c:v>9/15/2014</c:v>
                </c:pt>
                <c:pt idx="21">
                  <c:v>9/15/2014</c:v>
                </c:pt>
                <c:pt idx="22">
                  <c:v>9/14/2014</c:v>
                </c:pt>
                <c:pt idx="23">
                  <c:v>9/17/2014</c:v>
                </c:pt>
                <c:pt idx="24">
                  <c:v>9/19/2014</c:v>
                </c:pt>
                <c:pt idx="25">
                  <c:v>9/21/2014</c:v>
                </c:pt>
                <c:pt idx="26">
                  <c:v>9/23/2014</c:v>
                </c:pt>
                <c:pt idx="27">
                  <c:v>9/30/2014</c:v>
                </c:pt>
                <c:pt idx="28">
                  <c:v>10/2/2014</c:v>
                </c:pt>
                <c:pt idx="29">
                  <c:v>10/4/2014</c:v>
                </c:pt>
                <c:pt idx="30">
                  <c:v>10/6/2014</c:v>
                </c:pt>
                <c:pt idx="31">
                  <c:v>10/8/2014</c:v>
                </c:pt>
                <c:pt idx="32">
                  <c:v>10/10/2014</c:v>
                </c:pt>
                <c:pt idx="33">
                  <c:v>10/15/2014</c:v>
                </c:pt>
                <c:pt idx="34">
                  <c:v>10/15/2014</c:v>
                </c:pt>
                <c:pt idx="35">
                  <c:v>10/19/2014</c:v>
                </c:pt>
                <c:pt idx="36">
                  <c:v>10/20/2014</c:v>
                </c:pt>
                <c:pt idx="37">
                  <c:v>10/25/2014</c:v>
                </c:pt>
                <c:pt idx="38">
                  <c:v>10/25/2014</c:v>
                </c:pt>
                <c:pt idx="39">
                  <c:v>7/30/2015</c:v>
                </c:pt>
                <c:pt idx="40">
                  <c:v>7/30/2015</c:v>
                </c:pt>
                <c:pt idx="41">
                  <c:v>7/30/2015</c:v>
                </c:pt>
                <c:pt idx="42">
                  <c:v>6/15/2018</c:v>
                </c:pt>
                <c:pt idx="43">
                  <c:v>6/22/2018</c:v>
                </c:pt>
                <c:pt idx="44">
                  <c:v>6/24/2018</c:v>
                </c:pt>
                <c:pt idx="45">
                  <c:v>7/10/2018</c:v>
                </c:pt>
                <c:pt idx="46">
                  <c:v>7/10/2018</c:v>
                </c:pt>
                <c:pt idx="47">
                  <c:v>7/17/2018</c:v>
                </c:pt>
                <c:pt idx="48">
                  <c:v>	2018-07-17 </c:v>
                </c:pt>
                <c:pt idx="49">
                  <c:v>7/24/2018</c:v>
                </c:pt>
                <c:pt idx="50">
                  <c:v>7/24/2018</c:v>
                </c:pt>
                <c:pt idx="51">
                  <c:v>7/31/2018</c:v>
                </c:pt>
                <c:pt idx="52">
                  <c:v>8/8/2018</c:v>
                </c:pt>
                <c:pt idx="53">
                  <c:v>8/9/2018</c:v>
                </c:pt>
                <c:pt idx="54">
                  <c:v>8/10/2018</c:v>
                </c:pt>
                <c:pt idx="55">
                  <c:v>35880017</c:v>
                </c:pt>
                <c:pt idx="56">
                  <c:v>8/13/2018</c:v>
                </c:pt>
                <c:pt idx="57">
                  <c:v>8/16/2018</c:v>
                </c:pt>
                <c:pt idx="58">
                  <c:v>8/19/2018</c:v>
                </c:pt>
                <c:pt idx="59">
                  <c:v>8/20/2018</c:v>
                </c:pt>
                <c:pt idx="60">
                  <c:v>8/21/2018</c:v>
                </c:pt>
                <c:pt idx="61">
                  <c:v>8/23/2018</c:v>
                </c:pt>
                <c:pt idx="62">
                  <c:v>8/24/2018</c:v>
                </c:pt>
                <c:pt idx="63">
                  <c:v>8/25/2018</c:v>
                </c:pt>
                <c:pt idx="64">
                  <c:v>8/26/2018</c:v>
                </c:pt>
                <c:pt idx="65">
                  <c:v>8/27/2018</c:v>
                </c:pt>
                <c:pt idx="66">
                  <c:v>8/28/2018</c:v>
                </c:pt>
                <c:pt idx="67">
                  <c:v>8/29/2018</c:v>
                </c:pt>
                <c:pt idx="68">
                  <c:v>8/30/2018</c:v>
                </c:pt>
                <c:pt idx="69">
                  <c:v>8/31/2018</c:v>
                </c:pt>
                <c:pt idx="70">
                  <c:v>9/1/2018</c:v>
                </c:pt>
                <c:pt idx="71">
                  <c:v>9/2/2018</c:v>
                </c:pt>
                <c:pt idx="72">
                  <c:v>9/3/2018</c:v>
                </c:pt>
                <c:pt idx="73">
                  <c:v>9/4/2018</c:v>
                </c:pt>
                <c:pt idx="74">
                  <c:v>9/4/2018</c:v>
                </c:pt>
                <c:pt idx="75">
                  <c:v>9/5/2018</c:v>
                </c:pt>
                <c:pt idx="76">
                  <c:v>9/6/2018</c:v>
                </c:pt>
                <c:pt idx="77">
                  <c:v>9/13/2018</c:v>
                </c:pt>
                <c:pt idx="78">
                  <c:v>9/17/2018</c:v>
                </c:pt>
                <c:pt idx="79">
                  <c:v>9/18/2018</c:v>
                </c:pt>
                <c:pt idx="80">
                  <c:v>9/19/2018</c:v>
                </c:pt>
                <c:pt idx="81">
                  <c:v>9/21/2018</c:v>
                </c:pt>
                <c:pt idx="82">
                  <c:v>9/23/2018</c:v>
                </c:pt>
                <c:pt idx="83">
                  <c:v>	2018-09-25</c:v>
                </c:pt>
                <c:pt idx="84">
                  <c:v>9/27/2018</c:v>
                </c:pt>
                <c:pt idx="85">
                  <c:v>9/29/2018</c:v>
                </c:pt>
                <c:pt idx="86">
                  <c:v>10/1/2018</c:v>
                </c:pt>
                <c:pt idx="87">
                  <c:v>10/4/2018</c:v>
                </c:pt>
                <c:pt idx="88">
                  <c:v>10/8/2018</c:v>
                </c:pt>
                <c:pt idx="89">
                  <c:v>10/9/2018</c:v>
                </c:pt>
                <c:pt idx="90">
                  <c:v>10/11/2018</c:v>
                </c:pt>
                <c:pt idx="91">
                  <c:v>10/13/2018</c:v>
                </c:pt>
                <c:pt idx="92">
                  <c:v>10/15/2018</c:v>
                </c:pt>
                <c:pt idx="93">
                  <c:v>10/17/2018</c:v>
                </c:pt>
                <c:pt idx="94">
                  <c:v>10/19/2018</c:v>
                </c:pt>
                <c:pt idx="95">
                  <c:v>10/22/2018</c:v>
                </c:pt>
                <c:pt idx="96">
                  <c:v>10/25/2018</c:v>
                </c:pt>
                <c:pt idx="97">
                  <c:v>10/28/2018</c:v>
                </c:pt>
                <c:pt idx="98">
                  <c:v>10/31/2018</c:v>
                </c:pt>
                <c:pt idx="99">
                  <c:v>11/6/2018</c:v>
                </c:pt>
                <c:pt idx="100">
                  <c:v>11/9/2018</c:v>
                </c:pt>
                <c:pt idx="101">
                  <c:v>11/12/2018</c:v>
                </c:pt>
                <c:pt idx="102">
                  <c:v>11/15/2018</c:v>
                </c:pt>
                <c:pt idx="103">
                  <c:v>11/18/2018</c:v>
                </c:pt>
                <c:pt idx="104">
                  <c:v>11/21/2018</c:v>
                </c:pt>
                <c:pt idx="105">
                  <c:v>11/24/2018</c:v>
                </c:pt>
                <c:pt idx="106">
                  <c:v>11/27/2018</c:v>
                </c:pt>
                <c:pt idx="107">
                  <c:v>11/30/2018</c:v>
                </c:pt>
                <c:pt idx="108">
                  <c:v>12/3/2018</c:v>
                </c:pt>
                <c:pt idx="109">
                  <c:v>12/6/2018</c:v>
                </c:pt>
                <c:pt idx="110">
                  <c:v>12/12/2018</c:v>
                </c:pt>
                <c:pt idx="111">
                  <c:v>12/15/2018</c:v>
                </c:pt>
                <c:pt idx="112">
                  <c:v>12/18/2018</c:v>
                </c:pt>
                <c:pt idx="113">
                  <c:v>	2018-12-21</c:v>
                </c:pt>
                <c:pt idx="114">
                  <c:v>12/24/2018</c:v>
                </c:pt>
                <c:pt idx="115">
                  <c:v>12/27/2018</c:v>
                </c:pt>
                <c:pt idx="116">
                  <c:v>12/31/2018</c:v>
                </c:pt>
                <c:pt idx="117">
                  <c:v>1/1/2019</c:v>
                </c:pt>
                <c:pt idx="118">
                  <c:v>	2019-01-05</c:v>
                </c:pt>
                <c:pt idx="119">
                  <c:v>1/11/2019</c:v>
                </c:pt>
                <c:pt idx="120">
                  <c:v>1/14/2019</c:v>
                </c:pt>
                <c:pt idx="121">
                  <c:v>1/17/2019</c:v>
                </c:pt>
                <c:pt idx="122">
                  <c:v>1/20/2019</c:v>
                </c:pt>
                <c:pt idx="123">
                  <c:v>1/23/2019</c:v>
                </c:pt>
                <c:pt idx="124">
                  <c:v>1/26/2019</c:v>
                </c:pt>
                <c:pt idx="125">
                  <c:v>1/29/2019</c:v>
                </c:pt>
                <c:pt idx="126">
                  <c:v>2/2/2019</c:v>
                </c:pt>
                <c:pt idx="127">
                  <c:v>2/5/2019</c:v>
                </c:pt>
                <c:pt idx="128">
                  <c:v>2/7/2019</c:v>
                </c:pt>
                <c:pt idx="129">
                  <c:v>2/10/2019</c:v>
                </c:pt>
                <c:pt idx="130">
                  <c:v>2/14/2019</c:v>
                </c:pt>
                <c:pt idx="131">
                  <c:v>2/16/2019</c:v>
                </c:pt>
                <c:pt idx="132">
                  <c:v>2/20/2019</c:v>
                </c:pt>
                <c:pt idx="133">
                  <c:v>2/23/2019</c:v>
                </c:pt>
                <c:pt idx="134">
                  <c:v>3/1/2019</c:v>
                </c:pt>
                <c:pt idx="135">
                  <c:v>3/4/2019</c:v>
                </c:pt>
                <c:pt idx="136">
                  <c:v>3/7/2019</c:v>
                </c:pt>
                <c:pt idx="137">
                  <c:v>3/10/2019</c:v>
                </c:pt>
                <c:pt idx="138">
                  <c:v>3/13/2019</c:v>
                </c:pt>
                <c:pt idx="139">
                  <c:v>3/16/2019</c:v>
                </c:pt>
                <c:pt idx="140">
                  <c:v>3/19/2019</c:v>
                </c:pt>
                <c:pt idx="141">
                  <c:v>3/30/2019</c:v>
                </c:pt>
                <c:pt idx="142">
                  <c:v>4/2/2019</c:v>
                </c:pt>
                <c:pt idx="143">
                  <c:v>4/9/2019</c:v>
                </c:pt>
                <c:pt idx="144">
                  <c:v>	2019-04-16 </c:v>
                </c:pt>
                <c:pt idx="145">
                  <c:v>4/23/2019</c:v>
                </c:pt>
                <c:pt idx="146">
                  <c:v>4/30/2019</c:v>
                </c:pt>
                <c:pt idx="147">
                  <c:v>5/7/2019</c:v>
                </c:pt>
                <c:pt idx="148">
                  <c:v>5/14/2019</c:v>
                </c:pt>
                <c:pt idx="149">
                  <c:v>	2019-05-21</c:v>
                </c:pt>
                <c:pt idx="150">
                  <c:v>5/28/2019</c:v>
                </c:pt>
                <c:pt idx="151">
                  <c:v>5/29/2019</c:v>
                </c:pt>
                <c:pt idx="152">
                  <c:v>5/31/2019</c:v>
                </c:pt>
                <c:pt idx="153">
                  <c:v>6/1/2019</c:v>
                </c:pt>
                <c:pt idx="154">
                  <c:v>6/2/2019</c:v>
                </c:pt>
                <c:pt idx="155">
                  <c:v>6/3/2019</c:v>
                </c:pt>
                <c:pt idx="156">
                  <c:v>6/4/2019</c:v>
                </c:pt>
                <c:pt idx="157">
                  <c:v>6/5/2019</c:v>
                </c:pt>
                <c:pt idx="158">
                  <c:v>6/6/2019</c:v>
                </c:pt>
                <c:pt idx="159">
                  <c:v>6/7/2019</c:v>
                </c:pt>
                <c:pt idx="160">
                  <c:v>6/8/2019</c:v>
                </c:pt>
                <c:pt idx="161">
                  <c:v>6/9/2019</c:v>
                </c:pt>
                <c:pt idx="162">
                  <c:v>6/10/2019</c:v>
                </c:pt>
                <c:pt idx="163">
                  <c:v>6/11/2019</c:v>
                </c:pt>
                <c:pt idx="164">
                  <c:v>6/13/2019</c:v>
                </c:pt>
                <c:pt idx="165">
                  <c:v>6/14/2019</c:v>
                </c:pt>
                <c:pt idx="166">
                  <c:v>6/16/2019</c:v>
                </c:pt>
                <c:pt idx="167">
                  <c:v>6/19/2019</c:v>
                </c:pt>
                <c:pt idx="168">
                  <c:v>6/20/2019</c:v>
                </c:pt>
                <c:pt idx="169">
                  <c:v>6/26/2019</c:v>
                </c:pt>
                <c:pt idx="170">
                  <c:v>7/3/2019</c:v>
                </c:pt>
                <c:pt idx="171">
                  <c:v>7/10/2019</c:v>
                </c:pt>
                <c:pt idx="172">
                  <c:v>7/17/2019</c:v>
                </c:pt>
                <c:pt idx="173">
                  <c:v>7/24/2019</c:v>
                </c:pt>
                <c:pt idx="174">
                  <c:v>7/31/2019</c:v>
                </c:pt>
                <c:pt idx="175">
                  <c:v>8/8/2019</c:v>
                </c:pt>
                <c:pt idx="176">
                  <c:v>8/18/2019</c:v>
                </c:pt>
                <c:pt idx="177">
                  <c:v>8/21/2019</c:v>
                </c:pt>
              </c:strCache>
            </c:strRef>
          </c:xVal>
          <c:yVal>
            <c:numRef>
              <c:f>Sheet2!$F:$F</c:f>
              <c:numCache>
                <c:formatCode>0.00E+00</c:formatCode>
                <c:ptCount val="1048576"/>
                <c:pt idx="0" formatCode="General">
                  <c:v>0</c:v>
                </c:pt>
                <c:pt idx="1">
                  <c:v>6.3305999999999997E-12</c:v>
                </c:pt>
                <c:pt idx="2">
                  <c:v>4.4142999999999999E-12</c:v>
                </c:pt>
                <c:pt idx="3">
                  <c:v>4.8475999999999997E-12</c:v>
                </c:pt>
                <c:pt idx="4">
                  <c:v>8.1595999999999993E-12</c:v>
                </c:pt>
                <c:pt idx="5">
                  <c:v>5.5833999999999998E-12</c:v>
                </c:pt>
                <c:pt idx="6">
                  <c:v>7.4439999999999994E-12</c:v>
                </c:pt>
                <c:pt idx="7">
                  <c:v>5.4629000000000001E-12</c:v>
                </c:pt>
                <c:pt idx="8">
                  <c:v>1.5168999999999999E-12</c:v>
                </c:pt>
                <c:pt idx="9">
                  <c:v>6.3266999999999997E-12</c:v>
                </c:pt>
                <c:pt idx="10">
                  <c:v>5.4848999999999998E-12</c:v>
                </c:pt>
                <c:pt idx="11">
                  <c:v>7.0808000000000003E-12</c:v>
                </c:pt>
                <c:pt idx="12">
                  <c:v>2.5062E-12</c:v>
                </c:pt>
                <c:pt idx="13">
                  <c:v>2.1341E-12</c:v>
                </c:pt>
                <c:pt idx="14">
                  <c:v>1.1254E-12</c:v>
                </c:pt>
                <c:pt idx="15">
                  <c:v>2.426E-12</c:v>
                </c:pt>
                <c:pt idx="16">
                  <c:v>1.9235E-12</c:v>
                </c:pt>
                <c:pt idx="17">
                  <c:v>1.6284E-12</c:v>
                </c:pt>
                <c:pt idx="18">
                  <c:v>1.0748E-12</c:v>
                </c:pt>
                <c:pt idx="19">
                  <c:v>2.1302999999999999E-12</c:v>
                </c:pt>
                <c:pt idx="20">
                  <c:v>1.9159999999999999E-12</c:v>
                </c:pt>
                <c:pt idx="21">
                  <c:v>2.2061000000000001E-12</c:v>
                </c:pt>
                <c:pt idx="22">
                  <c:v>2.7646000000000002E-12</c:v>
                </c:pt>
                <c:pt idx="23">
                  <c:v>1.9027E-12</c:v>
                </c:pt>
                <c:pt idx="24">
                  <c:v>2.9302000000000002E-12</c:v>
                </c:pt>
                <c:pt idx="25">
                  <c:v>2.6509999999999999E-12</c:v>
                </c:pt>
                <c:pt idx="26">
                  <c:v>9.2930000000000009E-13</c:v>
                </c:pt>
                <c:pt idx="27">
                  <c:v>1.8676999999999998E-12</c:v>
                </c:pt>
                <c:pt idx="28">
                  <c:v>1.6099E-12</c:v>
                </c:pt>
                <c:pt idx="29">
                  <c:v>9.7957000000000004E-13</c:v>
                </c:pt>
                <c:pt idx="30">
                  <c:v>1.2032999999999999E-12</c:v>
                </c:pt>
                <c:pt idx="31">
                  <c:v>1.4391E-12</c:v>
                </c:pt>
                <c:pt idx="32">
                  <c:v>1.1638999999999999E-12</c:v>
                </c:pt>
                <c:pt idx="33">
                  <c:v>2.1178000000000001E-12</c:v>
                </c:pt>
                <c:pt idx="34">
                  <c:v>3.1208000000000002E-12</c:v>
                </c:pt>
                <c:pt idx="35">
                  <c:v>2.6324E-12</c:v>
                </c:pt>
                <c:pt idx="36">
                  <c:v>2.7135000000000001E-12</c:v>
                </c:pt>
                <c:pt idx="37">
                  <c:v>3.1328000000000001E-12</c:v>
                </c:pt>
                <c:pt idx="38">
                  <c:v>2.4484999999999999E-12</c:v>
                </c:pt>
                <c:pt idx="39">
                  <c:v>3.6814E-12</c:v>
                </c:pt>
                <c:pt idx="40">
                  <c:v>1.8358999999999999E-12</c:v>
                </c:pt>
                <c:pt idx="41">
                  <c:v>1.904E-12</c:v>
                </c:pt>
                <c:pt idx="42">
                  <c:v>6.4281E-12</c:v>
                </c:pt>
                <c:pt idx="43">
                  <c:v>9.8092999999999994E-12</c:v>
                </c:pt>
                <c:pt idx="44">
                  <c:v>2.2926E-11</c:v>
                </c:pt>
                <c:pt idx="45">
                  <c:v>3.2130000000000003E-11</c:v>
                </c:pt>
                <c:pt idx="46">
                  <c:v>2.4688E-11</c:v>
                </c:pt>
                <c:pt idx="47">
                  <c:v>6.2794000000000006E-11</c:v>
                </c:pt>
                <c:pt idx="48">
                  <c:v>5.7766999999999998E-11</c:v>
                </c:pt>
                <c:pt idx="49">
                  <c:v>5.9468999999999994E-11</c:v>
                </c:pt>
                <c:pt idx="50">
                  <c:v>7.0131000000000003E-11</c:v>
                </c:pt>
                <c:pt idx="51">
                  <c:v>6.0446E-11</c:v>
                </c:pt>
                <c:pt idx="52">
                  <c:v>5.8703999999999997E-11</c:v>
                </c:pt>
                <c:pt idx="53">
                  <c:v>7.6876999999999997E-11</c:v>
                </c:pt>
                <c:pt idx="54">
                  <c:v>3.8191999999999997E-11</c:v>
                </c:pt>
                <c:pt idx="55">
                  <c:v>4.3251000000000001E-11</c:v>
                </c:pt>
                <c:pt idx="56">
                  <c:v>4.3716000000000003E-11</c:v>
                </c:pt>
                <c:pt idx="57">
                  <c:v>6.5861000000000001E-11</c:v>
                </c:pt>
                <c:pt idx="58">
                  <c:v>1.7146000000000001E-11</c:v>
                </c:pt>
                <c:pt idx="59">
                  <c:v>5.5817000000000001E-11</c:v>
                </c:pt>
                <c:pt idx="60">
                  <c:v>2.9497000000000002E-11</c:v>
                </c:pt>
                <c:pt idx="61">
                  <c:v>2.8136E-11</c:v>
                </c:pt>
                <c:pt idx="62">
                  <c:v>3.9299E-11</c:v>
                </c:pt>
                <c:pt idx="63">
                  <c:v>3.8270000000000001E-11</c:v>
                </c:pt>
                <c:pt idx="64">
                  <c:v>3.5211000000000003E-11</c:v>
                </c:pt>
                <c:pt idx="65">
                  <c:v>3.8865E-11</c:v>
                </c:pt>
                <c:pt idx="66">
                  <c:v>3.0559E-11</c:v>
                </c:pt>
                <c:pt idx="67">
                  <c:v>3.1717999999999997E-11</c:v>
                </c:pt>
                <c:pt idx="68">
                  <c:v>1.8057E-11</c:v>
                </c:pt>
                <c:pt idx="69">
                  <c:v>1.9892999999999999E-11</c:v>
                </c:pt>
                <c:pt idx="70">
                  <c:v>1.3607999999999999E-11</c:v>
                </c:pt>
                <c:pt idx="71">
                  <c:v>1.7404000000000001E-11</c:v>
                </c:pt>
                <c:pt idx="72">
                  <c:v>2.5998999999999999E-11</c:v>
                </c:pt>
                <c:pt idx="73">
                  <c:v>1.7194E-11</c:v>
                </c:pt>
                <c:pt idx="74">
                  <c:v>2.9524000000000001E-11</c:v>
                </c:pt>
                <c:pt idx="75">
                  <c:v>2.5936000000000001E-11</c:v>
                </c:pt>
                <c:pt idx="76">
                  <c:v>2.5461000000000001E-11</c:v>
                </c:pt>
                <c:pt idx="77">
                  <c:v>1.3817999999999999E-11</c:v>
                </c:pt>
                <c:pt idx="78">
                  <c:v>1.2637E-11</c:v>
                </c:pt>
                <c:pt idx="79">
                  <c:v>1.6443999999999999E-11</c:v>
                </c:pt>
                <c:pt idx="80">
                  <c:v>1.1819E-11</c:v>
                </c:pt>
                <c:pt idx="81">
                  <c:v>1.0398E-11</c:v>
                </c:pt>
                <c:pt idx="82">
                  <c:v>1.4567000000000001E-11</c:v>
                </c:pt>
                <c:pt idx="83">
                  <c:v>1.2142000000000001E-11</c:v>
                </c:pt>
                <c:pt idx="84">
                  <c:v>9.7857999999999998E-12</c:v>
                </c:pt>
                <c:pt idx="85">
                  <c:v>1.4651000000000001E-11</c:v>
                </c:pt>
                <c:pt idx="86">
                  <c:v>1.4452E-11</c:v>
                </c:pt>
                <c:pt idx="87">
                  <c:v>1.2587999999999999E-11</c:v>
                </c:pt>
                <c:pt idx="88">
                  <c:v>1.2171999999999999E-11</c:v>
                </c:pt>
                <c:pt idx="89">
                  <c:v>1.217E-11</c:v>
                </c:pt>
                <c:pt idx="90">
                  <c:v>1.3764E-11</c:v>
                </c:pt>
                <c:pt idx="91">
                  <c:v>1.1748E-11</c:v>
                </c:pt>
                <c:pt idx="92">
                  <c:v>1.137E-11</c:v>
                </c:pt>
                <c:pt idx="93">
                  <c:v>7.6850000000000005E-12</c:v>
                </c:pt>
                <c:pt idx="94">
                  <c:v>7.5895999999999999E-12</c:v>
                </c:pt>
                <c:pt idx="95">
                  <c:v>8.2404999999999999E-12</c:v>
                </c:pt>
                <c:pt idx="96">
                  <c:v>8.3527000000000001E-12</c:v>
                </c:pt>
                <c:pt idx="97">
                  <c:v>6.8143000000000002E-12</c:v>
                </c:pt>
                <c:pt idx="98">
                  <c:v>7.5846000000000006E-12</c:v>
                </c:pt>
                <c:pt idx="99">
                  <c:v>6.8853000000000002E-12</c:v>
                </c:pt>
                <c:pt idx="100">
                  <c:v>1.1222E-12</c:v>
                </c:pt>
                <c:pt idx="101">
                  <c:v>6.1541000000000002E-12</c:v>
                </c:pt>
                <c:pt idx="102">
                  <c:v>9.3646999999999995E-12</c:v>
                </c:pt>
                <c:pt idx="103">
                  <c:v>9.5603000000000008E-12</c:v>
                </c:pt>
                <c:pt idx="104">
                  <c:v>1.0121E-11</c:v>
                </c:pt>
                <c:pt idx="105">
                  <c:v>1.1222E-11</c:v>
                </c:pt>
                <c:pt idx="106">
                  <c:v>1.8017999999999999E-11</c:v>
                </c:pt>
                <c:pt idx="107">
                  <c:v>2.1082000000000001E-11</c:v>
                </c:pt>
                <c:pt idx="108">
                  <c:v>2.3282999999999999E-11</c:v>
                </c:pt>
                <c:pt idx="109">
                  <c:v>1.9187000000000001E-11</c:v>
                </c:pt>
                <c:pt idx="110">
                  <c:v>3.5806000000000002E-11</c:v>
                </c:pt>
                <c:pt idx="111">
                  <c:v>2.9772000000000002E-11</c:v>
                </c:pt>
                <c:pt idx="112">
                  <c:v>4.5276999999999998E-11</c:v>
                </c:pt>
                <c:pt idx="113">
                  <c:v>8.9539999999999992E-12</c:v>
                </c:pt>
                <c:pt idx="114">
                  <c:v>9.6003999999999994E-12</c:v>
                </c:pt>
                <c:pt idx="115">
                  <c:v>4.5378999999999999E-12</c:v>
                </c:pt>
                <c:pt idx="116">
                  <c:v>1.4424000000000001E-11</c:v>
                </c:pt>
                <c:pt idx="117">
                  <c:v>1.3820999999999999E-11</c:v>
                </c:pt>
                <c:pt idx="118">
                  <c:v>8.7032999999999999E-12</c:v>
                </c:pt>
                <c:pt idx="119">
                  <c:v>4.2704999999999996E-12</c:v>
                </c:pt>
                <c:pt idx="120">
                  <c:v>6.4143999999999998E-12</c:v>
                </c:pt>
                <c:pt idx="121">
                  <c:v>6.7587000000000003E-12</c:v>
                </c:pt>
                <c:pt idx="122">
                  <c:v>4.0269999999999997E-12</c:v>
                </c:pt>
                <c:pt idx="123">
                  <c:v>5.5982000000000001E-12</c:v>
                </c:pt>
                <c:pt idx="124">
                  <c:v>5.1722999999999997E-12</c:v>
                </c:pt>
                <c:pt idx="125">
                  <c:v>6.5530999999999996E-12</c:v>
                </c:pt>
                <c:pt idx="126">
                  <c:v>7.024E-12</c:v>
                </c:pt>
                <c:pt idx="127">
                  <c:v>4.3401000000000001E-12</c:v>
                </c:pt>
                <c:pt idx="128">
                  <c:v>5.4768000000000003E-12</c:v>
                </c:pt>
                <c:pt idx="129">
                  <c:v>7.8865999999999999E-12</c:v>
                </c:pt>
                <c:pt idx="130">
                  <c:v>5.2956999999999997E-12</c:v>
                </c:pt>
                <c:pt idx="131">
                  <c:v>5.9104999999999999E-12</c:v>
                </c:pt>
                <c:pt idx="132">
                  <c:v>8.3906999999999998E-12</c:v>
                </c:pt>
                <c:pt idx="133">
                  <c:v>6.4751000000000001E-12</c:v>
                </c:pt>
                <c:pt idx="134">
                  <c:v>3.6948E-12</c:v>
                </c:pt>
                <c:pt idx="135">
                  <c:v>5.0107E-12</c:v>
                </c:pt>
                <c:pt idx="136">
                  <c:v>2.7225000000000002E-12</c:v>
                </c:pt>
                <c:pt idx="137">
                  <c:v>2.9624999999999999E-12</c:v>
                </c:pt>
                <c:pt idx="138">
                  <c:v>2.7912000000000001E-12</c:v>
                </c:pt>
                <c:pt idx="139">
                  <c:v>5.4348000000000002E-12</c:v>
                </c:pt>
                <c:pt idx="140">
                  <c:v>3.2491E-12</c:v>
                </c:pt>
                <c:pt idx="141">
                  <c:v>3.4241999999999999E-12</c:v>
                </c:pt>
                <c:pt idx="142">
                  <c:v>3.5797000000000002E-12</c:v>
                </c:pt>
                <c:pt idx="143">
                  <c:v>3.6555999999999999E-12</c:v>
                </c:pt>
                <c:pt idx="144">
                  <c:v>7.3360000000000002E-12</c:v>
                </c:pt>
                <c:pt idx="145">
                  <c:v>2.3872000000000002E-12</c:v>
                </c:pt>
                <c:pt idx="146">
                  <c:v>3.4127000000000002E-12</c:v>
                </c:pt>
                <c:pt idx="147">
                  <c:v>2.0897999999999998E-12</c:v>
                </c:pt>
                <c:pt idx="148">
                  <c:v>6.4880000000000002E-13</c:v>
                </c:pt>
                <c:pt idx="149">
                  <c:v>1.4364E-11</c:v>
                </c:pt>
                <c:pt idx="150">
                  <c:v>2.3177000000000001E-11</c:v>
                </c:pt>
                <c:pt idx="151">
                  <c:v>1.2616999999999999E-11</c:v>
                </c:pt>
                <c:pt idx="152">
                  <c:v>4.4170999999999998E-12</c:v>
                </c:pt>
                <c:pt idx="153">
                  <c:v>1.1017E-11</c:v>
                </c:pt>
                <c:pt idx="154">
                  <c:v>7.9895000000000002E-12</c:v>
                </c:pt>
                <c:pt idx="155">
                  <c:v>1.057E-11</c:v>
                </c:pt>
                <c:pt idx="156">
                  <c:v>1.3481E-11</c:v>
                </c:pt>
                <c:pt idx="157">
                  <c:v>3.9622000000000002E-12</c:v>
                </c:pt>
                <c:pt idx="158">
                  <c:v>1.1409999999999999E-11</c:v>
                </c:pt>
                <c:pt idx="159">
                  <c:v>4.0925999999999997E-12</c:v>
                </c:pt>
                <c:pt idx="160">
                  <c:v>8.5150000000000008E-12</c:v>
                </c:pt>
                <c:pt idx="161">
                  <c:v>1.5046999999999999E-11</c:v>
                </c:pt>
                <c:pt idx="162">
                  <c:v>7.6749000000000007E-12</c:v>
                </c:pt>
                <c:pt idx="163">
                  <c:v>3.5643000000000001E-12</c:v>
                </c:pt>
                <c:pt idx="164">
                  <c:v>4.6806000000000001E-12</c:v>
                </c:pt>
                <c:pt idx="165">
                  <c:v>2.982E-12</c:v>
                </c:pt>
                <c:pt idx="166">
                  <c:v>3.3832999999999999E-12</c:v>
                </c:pt>
                <c:pt idx="167">
                  <c:v>5.4383000000000004E-12</c:v>
                </c:pt>
                <c:pt idx="168">
                  <c:v>3.3244999999999998E-12</c:v>
                </c:pt>
                <c:pt idx="169">
                  <c:v>4.0908999999999999E-12</c:v>
                </c:pt>
                <c:pt idx="170">
                  <c:v>1.4097E-11</c:v>
                </c:pt>
                <c:pt idx="171">
                  <c:v>1.3572000000000001E-11</c:v>
                </c:pt>
                <c:pt idx="172">
                  <c:v>1.1666E-11</c:v>
                </c:pt>
                <c:pt idx="173">
                  <c:v>1.6669E-11</c:v>
                </c:pt>
                <c:pt idx="174">
                  <c:v>7.4073000000000006E-12</c:v>
                </c:pt>
                <c:pt idx="175">
                  <c:v>4.4824000000000004E-12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EBC-4A8B-A01C-DDEA34119B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1874671"/>
        <c:axId val="451875087"/>
      </c:scatterChart>
      <c:valAx>
        <c:axId val="451874671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MJD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m/d/yyyy" sourceLinked="0"/>
        <c:majorTickMark val="none"/>
        <c:minorTickMark val="none"/>
        <c:tickLblPos val="nextTo"/>
        <c:crossAx val="451875087"/>
        <c:crosses val="autoZero"/>
        <c:crossBetween val="midCat"/>
      </c:valAx>
      <c:valAx>
        <c:axId val="451875087"/>
        <c:scaling>
          <c:logBase val="10"/>
          <c:orientation val="minMax"/>
          <c:max val="1.0000000000000005E-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Flux (ergs/cm^2/s)</a:t>
                </a:r>
              </a:p>
              <a:p>
                <a:pPr>
                  <a:defRPr/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87467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117B70-408C-4256-93B8-E4DC1E803D8D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518025"/>
            <a:ext cx="5683250" cy="3697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25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E352B-0AF3-4DBB-970E-FDC071EF9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0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85F55-DEFB-469A-948B-8D18AF0887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A3B0E5-6496-41E0-AA0D-5CC5598FD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3F28B-29C9-4108-B6F0-3CF6A6571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BCF11-C768-4A36-8009-24CC7E204DD0}" type="datetime1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61DCE-EA92-4CA0-9356-5D234F758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D9516-F7F4-4B91-8169-F496B88D2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43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C5F0F-1CA8-4F65-ADFD-0E983259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F289F5-9B2F-4A78-9693-A95506C77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412D4-CD28-4E13-99F3-9688386F1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6D3CB-DEF9-4E8B-898C-E0A698F5FEED}" type="datetime1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33416-1BE8-45FB-AFB7-1A5447CDA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3E4EB-951F-48D6-9C4E-C7CE63665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54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8B1B19-A450-46EB-AF51-C87B7AC5CA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AC28C0-4DA9-4A29-AB86-310E50ED73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FEB76-1857-4A80-A016-9619A59E5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DD51-35B1-451C-B159-E419911C7D81}" type="datetime1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C6174-DADA-4A44-9587-C18AF6420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628C7-B714-4FCD-88E4-F4036D6C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67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0920E-FF4E-4F6B-9098-639F1EFF9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E4AE1-003B-4AEF-86FC-AFFCED986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39215-BD93-4065-B611-65716540F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B20E4-C4F3-4354-932B-01671CFC0ED9}" type="datetime1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B1B67C-D7EE-4326-A899-D6EE9869C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4F7B2-038F-4226-BC97-2525FEDC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35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5D221-7D30-4237-B937-4EF98E2C4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1C0E7C-4872-4FFD-8E2B-085077B66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BF0FD-F650-4605-B9C7-266EA0046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C9353-A3F0-4A6F-BE6B-06E77EF345BB}" type="datetime1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C326A-DCF0-441F-9FB4-2681E7801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607CA-EC68-46D6-9279-D12934702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813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8BD06-2444-449B-BEA0-3AC1D1DBB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52431-6864-4B39-908B-6591F20BC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30990E-F696-4710-8EB0-A0F20E656D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933F49-3FB1-4E63-B651-6C44CF77A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DDD9-1A39-433F-A246-FC3D6E32F544}" type="datetime1">
              <a:rPr lang="en-US" smtClean="0"/>
              <a:t>4/17/2021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DEFBA-2BA8-4B56-BA0A-1B46BEA0C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EEEC6E-11D4-43F2-93F4-A948FA44C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8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E2990-5A4D-4A01-8A80-057BCF399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5B08E2-72F8-44EC-A9D8-3CFE560C5A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1C8F33-BEB1-4579-9658-FBA800535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71BA0E-9CB2-48C0-A0D6-7308867A6C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99341C-8427-45C3-ACD4-4215B0FEFA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D72870-40D0-4A42-9F11-435B42C6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E8D9-B0FB-4E11-8BBE-D771AFA76B96}" type="datetime1">
              <a:rPr lang="en-US" smtClean="0"/>
              <a:t>4/17/2021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4D8DF7-4886-4705-A560-71B5F0ECE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4A6F70-81CA-493D-B939-468668C0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855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6E634-BE92-46CD-84D5-9B52E146C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BF26-2EE1-428A-9C07-3CB74E7EE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749C7-4B24-42CE-B505-8EA94FCE7E34}" type="datetime1">
              <a:rPr lang="en-US" smtClean="0"/>
              <a:t>4/17/2021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2FC984-A28C-4AA0-AB82-EE8B29273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DA74AD-48CD-4E1D-AACE-9BE7A37DE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97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1AE59C-8687-47E1-989B-C1BBFECD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449F4-CB45-4177-A925-12178F867910}" type="datetime1">
              <a:rPr lang="en-US" smtClean="0"/>
              <a:t>4/17/2021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A8BF45-BD98-4EF8-98D6-078236AF6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470486-9202-4DAF-B222-E61061A9D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2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289D4-D571-488E-9A26-8325BB3DD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918B4-2462-41F9-9819-05E8B60C8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188594-44D5-4F0F-8843-E71618C8C0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73BEA6-DBC0-495F-AE95-5DF29B49D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091EB-73ED-4A87-A09F-932D672CAD36}" type="datetime1">
              <a:rPr lang="en-US" smtClean="0"/>
              <a:t>4/17/2021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94016-2874-403F-9205-6B1C89FED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A5E7D-C194-4C6B-A0D7-5B66231AE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02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34478-A821-42DA-8A76-CDF3C493E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9D5ACD-4055-4951-912D-43BD504A32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F43693-883B-4993-BA36-25F098C78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0AD49A-8352-4260-AFD2-515C3DF5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8F38-B94B-4365-AB17-5CEC509226C8}" type="datetime1">
              <a:rPr lang="en-US" smtClean="0"/>
              <a:t>4/17/2021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CDA479-B5A0-4238-89B0-1A3FE6B8C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B564A2-BCCD-4924-9C00-F90B967E7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219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5C41E3-B057-4869-B9F3-6BBFF878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CEE3E-EB51-4C35-BBD3-9077CADC1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CF73FA-0E0D-4731-8D25-D866E7BA1C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B8276-8A25-42A8-8410-0BA44953F7BA}" type="datetime1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305EF-DCCD-4D45-9FB8-95308A54B4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CFCA5E-33C8-4CE0-90A9-132318F93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F4136-7BEF-44A2-AA36-B069383B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5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carlo.ferrigno@unige.ch" TargetMode="External"/><Relationship Id="rId2" Type="http://schemas.openxmlformats.org/officeDocument/2006/relationships/hyperlink" Target="https://ned.ipac.caltech.edu/cgi-bin/ex_refcode?refcode=1978MNRAS.183..129E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doi.org/10.1093/mnrasl/sly22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D241BD-CD45-4CF9-9793-673C4B3E5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35258"/>
            <a:ext cx="9144000" cy="2665866"/>
          </a:xfrm>
        </p:spPr>
        <p:txBody>
          <a:bodyPr>
            <a:normAutofit/>
          </a:bodyPr>
          <a:lstStyle/>
          <a:p>
            <a:r>
              <a:rPr lang="en-US" sz="9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NGC 1566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DC94CB-50E9-4797-92A8-3DCC3E65B5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2812"/>
            <a:ext cx="9144000" cy="598173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Temperamental Changing Look AGN</a:t>
            </a:r>
          </a:p>
          <a:p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Rebecca Mikula</a:t>
            </a:r>
          </a:p>
          <a:p>
            <a:r>
              <a:rPr 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Morehead State University</a:t>
            </a:r>
          </a:p>
          <a:p>
            <a:r>
              <a:rPr 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Kentucky Academy of Science Meeting</a:t>
            </a:r>
          </a:p>
          <a:p>
            <a:r>
              <a:rPr 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Berea, KY</a:t>
            </a:r>
          </a:p>
        </p:txBody>
      </p:sp>
      <p:pic>
        <p:nvPicPr>
          <p:cNvPr id="4" name="Picture 3" descr="EASS_Logo01-31-12.png">
            <a:extLst>
              <a:ext uri="{FF2B5EF4-FFF2-40B4-BE49-F238E27FC236}">
                <a16:creationId xmlns:a16="http://schemas.microsoft.com/office/drawing/2014/main" id="{0F2864AF-3FED-442D-B906-33AA93083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73" y="4559147"/>
            <a:ext cx="2145854" cy="212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FFF071-16F2-4350-8119-877B877C7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428678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537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849C9F-94C1-4402-9BF1-D32BEBA39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228" y="132245"/>
            <a:ext cx="5967543" cy="659350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C5D0FE-09C3-45AF-8684-097DBB2FB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746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07D026-3D75-46BA-AC88-D831E73FD95F}"/>
              </a:ext>
            </a:extLst>
          </p:cNvPr>
          <p:cNvSpPr txBox="1"/>
          <p:nvPr/>
        </p:nvSpPr>
        <p:spPr>
          <a:xfrm>
            <a:off x="1619693" y="3488499"/>
            <a:ext cx="89526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Swift Monitoring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5BDAD9-14A5-4F12-A975-83312E873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272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88766F0-C877-458D-AE26-83642999FAB7}"/>
              </a:ext>
            </a:extLst>
          </p:cNvPr>
          <p:cNvSpPr txBox="1"/>
          <p:nvPr/>
        </p:nvSpPr>
        <p:spPr>
          <a:xfrm>
            <a:off x="0" y="6211669"/>
            <a:ext cx="3824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Light Curve: November 2007- October 2019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0E4A1D-2A47-47DF-B4BB-A698C13AC2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9" t="25376" r="28172" b="2443"/>
          <a:stretch/>
        </p:blipFill>
        <p:spPr>
          <a:xfrm>
            <a:off x="3471797" y="71577"/>
            <a:ext cx="7492652" cy="671484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C571BB-0EFE-451C-B6F9-64E39622A10F}"/>
              </a:ext>
            </a:extLst>
          </p:cNvPr>
          <p:cNvSpPr/>
          <p:nvPr/>
        </p:nvSpPr>
        <p:spPr>
          <a:xfrm>
            <a:off x="9244208" y="234243"/>
            <a:ext cx="1515650" cy="630059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554FA7D-9475-4767-9D5C-6465BC862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8066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242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88C66-E92C-4EC0-A00F-F69157B8F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59" y="0"/>
            <a:ext cx="4158641" cy="120249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Events to Note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4EFBDD-0734-47C8-83ED-FC0935D71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0312" y="1061449"/>
            <a:ext cx="4321088" cy="5796552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Initial flare as detected by Swift June 2018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follow-up of INTEGRAL Trigger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times brighter than archival data minimum (X-Ray)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Slight rebrightening- December 2018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a high-count flare event (~1.0 count/s)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Mini flare- June 2019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bright, back over 1.3 count/s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 duration- less than two weeks at higher flux</a:t>
            </a:r>
            <a:endParaRPr lang="en-US" sz="2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all these events: little to no delay between X-Ray and UVOT change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 to small region where this change stems from</a:t>
            </a:r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AD7224B-10A4-4908-A40A-DF7DDF23D7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7" t="18433" r="29314" b="9203"/>
          <a:stretch/>
        </p:blipFill>
        <p:spPr>
          <a:xfrm>
            <a:off x="4897285" y="0"/>
            <a:ext cx="7294715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C11E43D-CCC0-44B1-8258-D47DBBA889C1}"/>
              </a:ext>
            </a:extLst>
          </p:cNvPr>
          <p:cNvCxnSpPr/>
          <p:nvPr/>
        </p:nvCxnSpPr>
        <p:spPr>
          <a:xfrm>
            <a:off x="9795353" y="137786"/>
            <a:ext cx="0" cy="62504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85FC0CF-182E-4B4F-9AD3-0F64D996BBBB}"/>
              </a:ext>
            </a:extLst>
          </p:cNvPr>
          <p:cNvSpPr txBox="1"/>
          <p:nvPr/>
        </p:nvSpPr>
        <p:spPr>
          <a:xfrm>
            <a:off x="5826690" y="314588"/>
            <a:ext cx="42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AE5A62-E051-4E96-8D6B-BA1343912E14}"/>
              </a:ext>
            </a:extLst>
          </p:cNvPr>
          <p:cNvCxnSpPr/>
          <p:nvPr/>
        </p:nvCxnSpPr>
        <p:spPr>
          <a:xfrm>
            <a:off x="5826690" y="137786"/>
            <a:ext cx="0" cy="62504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1287F6-74A5-4D43-A506-B21E12C0C8B7}"/>
              </a:ext>
            </a:extLst>
          </p:cNvPr>
          <p:cNvCxnSpPr/>
          <p:nvPr/>
        </p:nvCxnSpPr>
        <p:spPr>
          <a:xfrm>
            <a:off x="7868432" y="137786"/>
            <a:ext cx="0" cy="62504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D42E8B9-B446-43DF-9861-B16D10483E5F}"/>
              </a:ext>
            </a:extLst>
          </p:cNvPr>
          <p:cNvSpPr txBox="1"/>
          <p:nvPr/>
        </p:nvSpPr>
        <p:spPr>
          <a:xfrm>
            <a:off x="7443396" y="538228"/>
            <a:ext cx="42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A9DD99-97BD-42BE-8908-097544C86176}"/>
              </a:ext>
            </a:extLst>
          </p:cNvPr>
          <p:cNvSpPr txBox="1"/>
          <p:nvPr/>
        </p:nvSpPr>
        <p:spPr>
          <a:xfrm>
            <a:off x="9371165" y="163883"/>
            <a:ext cx="425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51D6C46-90E0-410D-B3F8-9229CE1B5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312096" y="6425852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503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5CB29-68F7-4222-9FAE-B5AE83470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736" y="0"/>
            <a:ext cx="3932237" cy="730353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XRT Analysis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1AE5DA-D3C7-420C-8A32-E0E4C15CC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64218" y="1116867"/>
            <a:ext cx="4119755" cy="574113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Consistently bright in x-ray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Flares can exhibit as much as 70 times the x-ray flux compared to quiescent states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 (2018 flare state) vs black (2012 quiescent state)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Modeled with simple power law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 X-Ray Dominant </a:t>
            </a:r>
          </a:p>
          <a:p>
            <a:endParaRPr lang="en-US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2BF52ED7-8C94-467C-95ED-07AA6B6079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4" r="5291" b="7260"/>
          <a:stretch/>
        </p:blipFill>
        <p:spPr>
          <a:xfrm>
            <a:off x="40202" y="128288"/>
            <a:ext cx="7975161" cy="660142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45B3E1-73FF-4123-B87C-FD85DBC3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8598" y="649287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320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863F71-B471-4EC3-96DB-4ED2BA764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15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8BE82C-D395-49D7-B1D6-C37FE3AA4E05}"/>
              </a:ext>
            </a:extLst>
          </p:cNvPr>
          <p:cNvSpPr/>
          <p:nvPr/>
        </p:nvSpPr>
        <p:spPr>
          <a:xfrm>
            <a:off x="1971413" y="511728"/>
            <a:ext cx="8324675" cy="5352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0704A36-41C0-4A8B-96DE-4D05A5F612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1915026"/>
              </p:ext>
            </p:extLst>
          </p:nvPr>
        </p:nvGraphicFramePr>
        <p:xfrm>
          <a:off x="2187760" y="680936"/>
          <a:ext cx="8794768" cy="4954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D0D7FED-B175-429B-913C-CE7D36BFBFC4}"/>
              </a:ext>
            </a:extLst>
          </p:cNvPr>
          <p:cNvSpPr txBox="1"/>
          <p:nvPr/>
        </p:nvSpPr>
        <p:spPr>
          <a:xfrm>
            <a:off x="9254679" y="5281263"/>
            <a:ext cx="624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59000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734AB-6266-4D2A-A631-599A3C021C45}"/>
              </a:ext>
            </a:extLst>
          </p:cNvPr>
          <p:cNvSpPr txBox="1"/>
          <p:nvPr/>
        </p:nvSpPr>
        <p:spPr>
          <a:xfrm>
            <a:off x="2625306" y="5257372"/>
            <a:ext cx="624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55000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26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DCC5B-5122-4ABD-8184-0861CE8A7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1" y="0"/>
            <a:ext cx="5715000" cy="723014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UVOT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E7884-6C32-4F81-898B-391B5226AA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1948" y="574158"/>
            <a:ext cx="5181600" cy="4702324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in all six filters</a:t>
            </a:r>
          </a:p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2013/2014 low state evident</a:t>
            </a:r>
          </a:p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Largest jump seen in UVW2 band</a:t>
            </a:r>
          </a:p>
          <a:p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D86D19-21A9-4D10-9E76-5B3638066A9E}"/>
              </a:ext>
            </a:extLst>
          </p:cNvPr>
          <p:cNvSpPr txBox="1"/>
          <p:nvPr/>
        </p:nvSpPr>
        <p:spPr>
          <a:xfrm>
            <a:off x="5307906" y="5977610"/>
            <a:ext cx="578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UVOT Data in All 6 Filters_ 2007-2019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5523EF-7D35-4C53-8E9E-289651789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1" y="2364720"/>
            <a:ext cx="4865283" cy="35959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5E686B-F013-4C05-A30C-30CB027F69F4}"/>
              </a:ext>
            </a:extLst>
          </p:cNvPr>
          <p:cNvSpPr txBox="1"/>
          <p:nvPr/>
        </p:nvSpPr>
        <p:spPr>
          <a:xfrm>
            <a:off x="0" y="5960676"/>
            <a:ext cx="4515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November 2007 (Left) Compared to June 31, 2018 (right)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35C508-A432-431E-8C34-239D6216D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8" t="43996" r="29376" b="2443"/>
          <a:stretch/>
        </p:blipFill>
        <p:spPr>
          <a:xfrm>
            <a:off x="4957825" y="361507"/>
            <a:ext cx="7092212" cy="562861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71BAEE-518E-46A1-8F8B-5CB7E1E44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21444" y="6464069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932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DCB7E-1DBD-4AFA-8848-628FE092D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209552"/>
            <a:ext cx="10515600" cy="1014412"/>
          </a:xfrm>
        </p:spPr>
        <p:txBody>
          <a:bodyPr/>
          <a:lstStyle/>
          <a:p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3D25AF-64FF-410A-B635-9D372D1F2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699" y="1273631"/>
            <a:ext cx="4403769" cy="481602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 Month BAT light curve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Showcases extreme source variability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 Flare- Missed elsewhere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 to regularity in flares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Image result for no bats sign">
            <a:extLst>
              <a:ext uri="{FF2B5EF4-FFF2-40B4-BE49-F238E27FC236}">
                <a16:creationId xmlns:a16="http://schemas.microsoft.com/office/drawing/2014/main" id="{155A9BE3-3000-46C6-8817-6643623F6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49" y="4032176"/>
            <a:ext cx="3673038" cy="261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rab Weighted Monthly Mosaic Lightcurve for 216">
            <a:extLst>
              <a:ext uri="{FF2B5EF4-FFF2-40B4-BE49-F238E27FC236}">
                <a16:creationId xmlns:a16="http://schemas.microsoft.com/office/drawing/2014/main" id="{F3998006-D075-4A4E-A7F3-B9CC92D8D1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"/>
          <a:stretch/>
        </p:blipFill>
        <p:spPr bwMode="auto">
          <a:xfrm>
            <a:off x="5235735" y="90813"/>
            <a:ext cx="6858000" cy="667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FB867CC7-E079-4401-8477-FC0554CFD079}"/>
              </a:ext>
            </a:extLst>
          </p:cNvPr>
          <p:cNvSpPr/>
          <p:nvPr/>
        </p:nvSpPr>
        <p:spPr>
          <a:xfrm>
            <a:off x="9639503" y="1365337"/>
            <a:ext cx="400833" cy="3757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CD3CC-22BC-4C27-A135-F19B1C2E3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349501" y="646588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02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C4DA0-0238-44F9-98B6-36D7B24CB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3664"/>
            <a:ext cx="4629150" cy="931236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XMM X-Ray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717967-EA49-4F7C-A258-F68ADC83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081" y="173664"/>
            <a:ext cx="7275043" cy="6238321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B89C57-BE81-4EC8-8DAB-BE673F0C0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2876" y="1446028"/>
            <a:ext cx="4629150" cy="541197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Spectra from Michael Parker at ESA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Highly ionized 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km/s outflows- large increase in radiation pressure due to AGN outburst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 due to blue shift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Fit with combined power law black-body continuum (Parker et al. 2019)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Significantly higher in 2018 (red) than 2015 (blue)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Lack of features in 2015- scale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CE4B4E-5765-44A3-8D4B-3BC1D6C85916}"/>
              </a:ext>
            </a:extLst>
          </p:cNvPr>
          <p:cNvSpPr txBox="1"/>
          <p:nvPr/>
        </p:nvSpPr>
        <p:spPr>
          <a:xfrm>
            <a:off x="4916203" y="6422987"/>
            <a:ext cx="6719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XMM RGS Spectrum (Parker et. al 2019)</a:t>
            </a:r>
          </a:p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5820F4-7EC4-45D0-A325-39D4927EA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52430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554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9E079-1710-417E-81F9-15C294069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91" y="1"/>
            <a:ext cx="10515600" cy="103966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9769A-1C95-4631-9AEB-DD3A575BF5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2991" y="882502"/>
            <a:ext cx="4659666" cy="566715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Optical spectrum of NGC 1566 not unusual for a NLS-1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 evolution and extreme variation make it worth noting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Flares and changes most likely caused by accretion disk instability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Radiation pressure exceeds gas pressure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candidate for better understanding mechanisms behind changing look AGN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F33B8B-DB18-404D-ABF4-FD2A4AB29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647" y="214740"/>
            <a:ext cx="6336362" cy="5955045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0C40A-08D9-4C9B-961A-B0AC2655F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4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207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spacetelescope.org/archives/images/screen/potw1422a.jpg">
            <a:extLst>
              <a:ext uri="{FF2B5EF4-FFF2-40B4-BE49-F238E27FC236}">
                <a16:creationId xmlns:a16="http://schemas.microsoft.com/office/drawing/2014/main" id="{BA4C1823-8862-433A-94E6-82738CCB7D2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365125"/>
            <a:ext cx="6463621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5B4E7-F222-4067-BC86-AA9D2D9E7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54" y="418382"/>
            <a:ext cx="6463621" cy="414185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Info on          NGC 1566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3D53B-4122-4221-9E32-33F5F2DC0E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55" y="1267047"/>
            <a:ext cx="5374448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Spanish Dancer</a:t>
            </a:r>
          </a:p>
          <a:p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Located in Dorado Group</a:t>
            </a:r>
          </a:p>
          <a:p>
            <a:pPr lvl="1"/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Southern Hemisphere</a:t>
            </a:r>
          </a:p>
          <a:p>
            <a:pPr lvl="1"/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Z=0.005 </a:t>
            </a:r>
          </a:p>
          <a:p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Bright, compact nucleus characteristic of AGN</a:t>
            </a:r>
          </a:p>
          <a:p>
            <a:r>
              <a:rPr lang="en-US" sz="2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</a:t>
            </a:r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Galaxy- Identified Early on</a:t>
            </a:r>
          </a:p>
          <a:p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Undergoes recurring outbursts (</a:t>
            </a:r>
            <a:r>
              <a:rPr lang="en-US" sz="26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Alloin</a:t>
            </a:r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al. 1986)</a:t>
            </a:r>
          </a:p>
          <a:p>
            <a:pPr lvl="1"/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Increased count rates</a:t>
            </a:r>
          </a:p>
          <a:p>
            <a:pPr lvl="1"/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Shift in </a:t>
            </a:r>
            <a:r>
              <a:rPr lang="en-US" sz="2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</a:t>
            </a: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Classification</a:t>
            </a:r>
          </a:p>
          <a:p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Triggered ASAS-SN 2014 and 2018</a:t>
            </a:r>
          </a:p>
          <a:p>
            <a:r>
              <a:rPr lang="en-US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Triggered INTEGRAL June 2018</a:t>
            </a:r>
          </a:p>
          <a:p>
            <a:pPr lvl="1"/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Significant hard x-ray emissions            (</a:t>
            </a:r>
            <a:r>
              <a:rPr lang="en-US" sz="22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</a:t>
            </a: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#11754)</a:t>
            </a:r>
          </a:p>
          <a:p>
            <a:pPr lvl="1"/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Swift follow-up </a:t>
            </a:r>
          </a:p>
          <a:p>
            <a:pPr lvl="1"/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0437FB-BDAF-48FC-B306-CB8E9FD55DD9}"/>
              </a:ext>
            </a:extLst>
          </p:cNvPr>
          <p:cNvSpPr txBox="1"/>
          <p:nvPr/>
        </p:nvSpPr>
        <p:spPr>
          <a:xfrm>
            <a:off x="5648325" y="6232525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Composite Image Produced by Hubble June 2, 2014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7A434C-23A7-40A1-BD2F-BFA453265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8745" y="6419294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088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073E5-8396-43E0-B06A-3A15CC48A3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003" y="398171"/>
            <a:ext cx="11831183" cy="867104"/>
          </a:xfrm>
        </p:spPr>
        <p:txBody>
          <a:bodyPr>
            <a:normAutofit/>
          </a:bodyPr>
          <a:lstStyle/>
          <a:p>
            <a:pPr lvl="1"/>
            <a:r>
              <a:rPr lang="en-US" sz="4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  <a:p>
            <a:pPr lvl="1"/>
            <a:endParaRPr lang="en-US" sz="4000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E03F01-5885-460E-88D4-4C2C5800E42A}"/>
              </a:ext>
            </a:extLst>
          </p:cNvPr>
          <p:cNvSpPr txBox="1"/>
          <p:nvPr/>
        </p:nvSpPr>
        <p:spPr>
          <a:xfrm>
            <a:off x="488661" y="1177593"/>
            <a:ext cx="94736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Alloin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D., et al., 1986,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ApJ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308, 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 Silva, P., et al., 2017, MNRAS, 470, 1458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Elvis, M.,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Maccacaro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T., Wilson, A. S., Ward, M. J.,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Penston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M. V., Fosbury, R. A. E., &amp;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Perola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G. C. 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1978, </a:t>
            </a:r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MNRAS, 183, 129</a:t>
            </a:r>
            <a:endParaRPr lang="en-US" sz="20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Ferland</a:t>
            </a:r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G., et al, The 2017 Release of Cloudy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ATel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#11754; 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L.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Ducci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(IAAT and ISDC), T.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Siegert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R. Diehl (MPE), C. Sanchez-Fernandez (ESA/ESAC), C. Ferrigno, V. Savchenko, E.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Bozzo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(ISDC). </a:t>
            </a:r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L Parker, N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Schartel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Grupe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Komossa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 Harrison, W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Kollatschny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 Mikula, M Santos-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Lleó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 Tomás, X-ray spectra reveal the reawakening of the repeat changing-look AGN NGC 1566, </a:t>
            </a:r>
            <a:r>
              <a:rPr lang="en-US" sz="2000" i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Monthly Notices of the Royal Astronomical Society: Letters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Volume 483, Issue 1, February 2019, Pages L88–L92, 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https://doi.org/10.1093/mnrasl/sly224</a:t>
            </a:r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71DB3A-3DEC-43F7-B3C2-29701574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59829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639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AEAC2-E0B0-4B0A-89EF-D11F08266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9B161-1B5C-4BF4-848F-015DA0A2B33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524D12-18B0-4331-B92F-4753022A1D7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67575B-3BDB-409B-97B5-9246CBBC4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3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98C22D-2051-4039-B9B0-994D4914143C}"/>
              </a:ext>
            </a:extLst>
          </p:cNvPr>
          <p:cNvSpPr txBox="1">
            <a:spLocks/>
          </p:cNvSpPr>
          <p:nvPr/>
        </p:nvSpPr>
        <p:spPr>
          <a:xfrm>
            <a:off x="160774" y="130630"/>
            <a:ext cx="5255288" cy="763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 1 vs Seyfert 2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sey2_spec.gif">
            <a:extLst>
              <a:ext uri="{FF2B5EF4-FFF2-40B4-BE49-F238E27FC236}">
                <a16:creationId xmlns:a16="http://schemas.microsoft.com/office/drawing/2014/main" id="{C716ABDD-59C7-45D6-9391-42787B51BE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40" r="9681" b="-1"/>
          <a:stretch/>
        </p:blipFill>
        <p:spPr bwMode="auto">
          <a:xfrm>
            <a:off x="5967046" y="130629"/>
            <a:ext cx="6072554" cy="31049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Picture 4" descr="rxj1343_opt_spec.gif">
            <a:extLst>
              <a:ext uri="{FF2B5EF4-FFF2-40B4-BE49-F238E27FC236}">
                <a16:creationId xmlns:a16="http://schemas.microsoft.com/office/drawing/2014/main" id="{B1821CA3-B53E-4422-96E3-93BCB2680E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63" t="5752" r="2626" b="6863"/>
          <a:stretch/>
        </p:blipFill>
        <p:spPr bwMode="auto">
          <a:xfrm>
            <a:off x="5967046" y="3317631"/>
            <a:ext cx="6072554" cy="3399692"/>
          </a:xfrm>
          <a:prstGeom prst="rect">
            <a:avLst/>
          </a:prstGeom>
          <a:noFill/>
        </p:spPr>
      </p:pic>
      <p:pic>
        <p:nvPicPr>
          <p:cNvPr id="9" name="Content Placeholder 4" descr="agn_model.gif">
            <a:extLst>
              <a:ext uri="{FF2B5EF4-FFF2-40B4-BE49-F238E27FC236}">
                <a16:creationId xmlns:a16="http://schemas.microsoft.com/office/drawing/2014/main" id="{0339DCD1-4FD0-4E28-ABF7-EAA51C11EF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3799" y="3363926"/>
            <a:ext cx="2649025" cy="2926895"/>
          </a:xfrm>
          <a:prstGeom prst="rect">
            <a:avLst/>
          </a:prstGeom>
          <a:noFill/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77C4D7F-719E-4F3B-9C71-99D5577E8A25}"/>
              </a:ext>
            </a:extLst>
          </p:cNvPr>
          <p:cNvCxnSpPr>
            <a:cxnSpLocks/>
          </p:cNvCxnSpPr>
          <p:nvPr/>
        </p:nvCxnSpPr>
        <p:spPr>
          <a:xfrm flipH="1">
            <a:off x="5201697" y="2800098"/>
            <a:ext cx="2230734" cy="15289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1D5828A-B303-4F05-B271-ABD7FE55305B}"/>
              </a:ext>
            </a:extLst>
          </p:cNvPr>
          <p:cNvCxnSpPr>
            <a:cxnSpLocks/>
          </p:cNvCxnSpPr>
          <p:nvPr/>
        </p:nvCxnSpPr>
        <p:spPr>
          <a:xfrm flipH="1" flipV="1">
            <a:off x="4772967" y="5017477"/>
            <a:ext cx="1440264" cy="8875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D0DC4E9-F329-4459-A5D6-15546B4C9865}"/>
              </a:ext>
            </a:extLst>
          </p:cNvPr>
          <p:cNvSpPr txBox="1">
            <a:spLocks/>
          </p:cNvSpPr>
          <p:nvPr/>
        </p:nvSpPr>
        <p:spPr>
          <a:xfrm>
            <a:off x="1" y="894303"/>
            <a:ext cx="3751384" cy="54615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 1</a:t>
            </a:r>
          </a:p>
          <a:p>
            <a:pPr marL="914400" lvl="1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 in UV and optical</a:t>
            </a:r>
          </a:p>
          <a:p>
            <a:pPr marL="914400" lvl="1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Particularly so in x-ray (</a:t>
            </a:r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ＭＳ Ｐゴシック" pitchFamily="-105" charset="-128"/>
                <a:cs typeface="Times New Roman" panose="02020603050405020304" pitchFamily="18" charset="0"/>
              </a:rPr>
              <a:t>Elvis et al. 1978)</a:t>
            </a:r>
            <a:endParaRPr lang="en-US" sz="290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both narrow and broad lines</a:t>
            </a:r>
          </a:p>
          <a:p>
            <a:pPr marL="457200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 2</a:t>
            </a:r>
          </a:p>
          <a:p>
            <a:pPr marL="914400" lvl="1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 bright core</a:t>
            </a:r>
          </a:p>
          <a:p>
            <a:pPr marL="914400" lvl="1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Narrow lines associated with forbidden transitions</a:t>
            </a:r>
          </a:p>
          <a:p>
            <a:pPr marL="914400" lvl="1" indent="-457200"/>
            <a:r>
              <a:rPr lang="en-US" sz="290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Orientation</a:t>
            </a:r>
          </a:p>
          <a:p>
            <a:pPr marL="285750" indent="-285750"/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648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2CF4E-A2E0-4ADB-9B0E-C4C66377E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870" y="170822"/>
            <a:ext cx="11830260" cy="81660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Changing Look AGN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4EB0EC-11C8-E446-8018-0C8D390CE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15" y="987426"/>
            <a:ext cx="5785447" cy="52242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EEF1B4-A905-754E-A2B8-60AAADA699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 t="4379" r="6992"/>
          <a:stretch/>
        </p:blipFill>
        <p:spPr>
          <a:xfrm>
            <a:off x="6096001" y="987426"/>
            <a:ext cx="5915130" cy="52242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01DF9A-5F95-4BB4-980B-484C85538290}"/>
              </a:ext>
            </a:extLst>
          </p:cNvPr>
          <p:cNvSpPr txBox="1"/>
          <p:nvPr/>
        </p:nvSpPr>
        <p:spPr>
          <a:xfrm>
            <a:off x="190115" y="6150114"/>
            <a:ext cx="5456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 2013 by Gemini-South is shown (da Silva et al. 2017) _</a:t>
            </a:r>
            <a:r>
              <a:rPr lang="en-US" alt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</a:t>
            </a:r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6F8FF6-4CC5-4057-8B10-B8114E59370E}"/>
              </a:ext>
            </a:extLst>
          </p:cNvPr>
          <p:cNvSpPr txBox="1"/>
          <p:nvPr/>
        </p:nvSpPr>
        <p:spPr>
          <a:xfrm>
            <a:off x="6096000" y="6186098"/>
            <a:ext cx="5576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 Campanas Observatory 2.5m </a:t>
            </a:r>
            <a:r>
              <a:rPr lang="en-US" alt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duPont</a:t>
            </a:r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Telescope on 2018-August-16 _</a:t>
            </a:r>
            <a:r>
              <a:rPr lang="en-US" alt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Seyfert</a:t>
            </a:r>
            <a:r>
              <a:rPr lang="en-US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1.5</a:t>
            </a:r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66CB02-C652-4B17-95E1-519CE9F58FC8}"/>
              </a:ext>
            </a:extLst>
          </p:cNvPr>
          <p:cNvSpPr txBox="1"/>
          <p:nvPr/>
        </p:nvSpPr>
        <p:spPr>
          <a:xfrm rot="16200000">
            <a:off x="9716756" y="1497205"/>
            <a:ext cx="512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l-GR" dirty="0"/>
              <a:t>α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1D73DE-A36E-4351-88C3-471F079884A1}"/>
              </a:ext>
            </a:extLst>
          </p:cNvPr>
          <p:cNvSpPr txBox="1"/>
          <p:nvPr/>
        </p:nvSpPr>
        <p:spPr>
          <a:xfrm rot="16200000">
            <a:off x="7467600" y="3244334"/>
            <a:ext cx="512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F8DB87-87E0-4A3F-8286-D10B3611780A}"/>
              </a:ext>
            </a:extLst>
          </p:cNvPr>
          <p:cNvSpPr txBox="1"/>
          <p:nvPr/>
        </p:nvSpPr>
        <p:spPr>
          <a:xfrm rot="16200000">
            <a:off x="9425560" y="3890219"/>
            <a:ext cx="707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</a:t>
            </a:r>
            <a:r>
              <a:rPr lang="en-US" dirty="0" err="1"/>
              <a:t>FeX</a:t>
            </a:r>
            <a:r>
              <a:rPr lang="en-US" dirty="0"/>
              <a:t>]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DEBFBA-6FAD-4DA8-832A-140EB7BD0D03}"/>
              </a:ext>
            </a:extLst>
          </p:cNvPr>
          <p:cNvSpPr txBox="1"/>
          <p:nvPr/>
        </p:nvSpPr>
        <p:spPr>
          <a:xfrm rot="16200000">
            <a:off x="9042244" y="4112957"/>
            <a:ext cx="707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[OI]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3DD86-6D49-4007-AD0E-F70A7B2C2C4D}"/>
              </a:ext>
            </a:extLst>
          </p:cNvPr>
          <p:cNvSpPr txBox="1"/>
          <p:nvPr/>
        </p:nvSpPr>
        <p:spPr>
          <a:xfrm rot="16200000">
            <a:off x="7547867" y="2757079"/>
            <a:ext cx="78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[OIII]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CB32E-08DF-4EAA-8659-52473D60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96187" y="6402680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562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53FFA-9D0B-4C3A-A6D8-3A52575DB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671" y="1709738"/>
            <a:ext cx="11210795" cy="2286065"/>
          </a:xfrm>
        </p:spPr>
        <p:txBody>
          <a:bodyPr/>
          <a:lstStyle/>
          <a:p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Spectral Modeling Using Cloudy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60C1-F861-4EA9-A853-CC0989990F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230BF-EFD3-4792-8818-B592A6E41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32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4C365-C343-43B7-9F23-F7469289D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100" y="150313"/>
            <a:ext cx="4483926" cy="713984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 descr="A screenshot of a computer&#10;&#10;Description automatically generated">
            <a:extLst>
              <a:ext uri="{FF2B5EF4-FFF2-40B4-BE49-F238E27FC236}">
                <a16:creationId xmlns:a16="http://schemas.microsoft.com/office/drawing/2014/main" id="{5B29DDB8-7F2E-4A3D-8B7C-762209328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8" t="14402" r="65255" b="31002"/>
          <a:stretch/>
        </p:blipFill>
        <p:spPr>
          <a:xfrm>
            <a:off x="5588179" y="241702"/>
            <a:ext cx="5497356" cy="615909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53ADF6-E3EE-4A65-9B00-B224A2D3C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8100" y="987425"/>
            <a:ext cx="4483925" cy="5413375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“Photoionization Simulations for the Discriminating Astrophysicist Since 1978”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Uses input parameters to simulate the conditions found in photoionized environments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Luminosity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Distance from source to photoionized regions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Hydrogen density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Column density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Relative abundances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input to right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in collaboration with Maryam </a:t>
            </a:r>
            <a:r>
              <a:rPr lang="en-US" sz="2000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Dehghanian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(UK PhD Candidate and Cloudy Contributor)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42B8E-1CF3-4330-A7F8-DFDCC742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536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3CCEB-F66C-4DEA-A978-D0DA6DF4C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713"/>
            <a:ext cx="8693063" cy="788316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AGN Optical Spectra and BLR Model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36B0BC8-F2E9-4BF3-AD0A-143DE7AF03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 t="4379" r="6992"/>
          <a:stretch/>
        </p:blipFill>
        <p:spPr>
          <a:xfrm>
            <a:off x="6561985" y="873318"/>
            <a:ext cx="5471725" cy="48137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11951E-FA60-443B-A919-31015D7FB2DE}"/>
              </a:ext>
            </a:extLst>
          </p:cNvPr>
          <p:cNvSpPr txBox="1"/>
          <p:nvPr/>
        </p:nvSpPr>
        <p:spPr>
          <a:xfrm rot="16200000">
            <a:off x="9817797" y="1269973"/>
            <a:ext cx="613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l-G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E5A0849-DEA9-4E85-94D1-E10CAE6D9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00" y="939286"/>
            <a:ext cx="5645134" cy="50975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880B2E7-F9BF-43B9-A34C-80C336104117}"/>
              </a:ext>
            </a:extLst>
          </p:cNvPr>
          <p:cNvSpPr txBox="1"/>
          <p:nvPr/>
        </p:nvSpPr>
        <p:spPr>
          <a:xfrm rot="16200000">
            <a:off x="9311476" y="3538300"/>
            <a:ext cx="1010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FeX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1739C4-70D4-4200-8244-3BDE16D67EBF}"/>
              </a:ext>
            </a:extLst>
          </p:cNvPr>
          <p:cNvSpPr txBox="1"/>
          <p:nvPr/>
        </p:nvSpPr>
        <p:spPr>
          <a:xfrm>
            <a:off x="2768247" y="939286"/>
            <a:ext cx="1707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October 2013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6DA9A1C-EF04-49E6-8565-840C49130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28819" y="6492875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266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9AE4B8-79F9-4809-AAB3-E4D06A214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F4136-7BEF-44A2-AA36-B069383B607C}" type="slidenum">
              <a:rPr lang="en-US" smtClean="0"/>
              <a:t>8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282759-4587-47B1-AD10-C7D8F5F8B06A}"/>
              </a:ext>
            </a:extLst>
          </p:cNvPr>
          <p:cNvSpPr/>
          <p:nvPr/>
        </p:nvSpPr>
        <p:spPr>
          <a:xfrm>
            <a:off x="2286230" y="344801"/>
            <a:ext cx="6941659" cy="6316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Content Placeholder 7">
            <a:extLst>
              <a:ext uri="{FF2B5EF4-FFF2-40B4-BE49-F238E27FC236}">
                <a16:creationId xmlns:a16="http://schemas.microsoft.com/office/drawing/2014/main" id="{48ED9F1D-A2AF-4BC7-B111-E4977301CF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42"/>
          <a:stretch/>
        </p:blipFill>
        <p:spPr>
          <a:xfrm>
            <a:off x="2441196" y="435972"/>
            <a:ext cx="6459523" cy="6140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B294EE-E6D3-4431-9947-314AB0E2EA35}"/>
              </a:ext>
            </a:extLst>
          </p:cNvPr>
          <p:cNvSpPr txBox="1"/>
          <p:nvPr/>
        </p:nvSpPr>
        <p:spPr>
          <a:xfrm rot="16200000">
            <a:off x="7289568" y="4068085"/>
            <a:ext cx="844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FeX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3740E9-474F-412D-A8C8-6C09A9F55D7D}"/>
              </a:ext>
            </a:extLst>
          </p:cNvPr>
          <p:cNvSpPr txBox="1"/>
          <p:nvPr/>
        </p:nvSpPr>
        <p:spPr>
          <a:xfrm rot="16200000">
            <a:off x="8030305" y="468745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6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2295F85-1767-4001-A72A-279977E0CFD2}"/>
              </a:ext>
            </a:extLst>
          </p:cNvPr>
          <p:cNvSpPr/>
          <p:nvPr/>
        </p:nvSpPr>
        <p:spPr>
          <a:xfrm>
            <a:off x="5183188" y="250521"/>
            <a:ext cx="6666434" cy="5987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2C8588F-0E36-44E3-8B4D-4888EF4AD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5216" y="1365337"/>
            <a:ext cx="4266809" cy="4503651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Good: H</a:t>
            </a:r>
            <a:r>
              <a:rPr lang="el-GR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broadening from 2014 to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100% accurate, model needs some fine tuning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Grains 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Column density= 8.9E-19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Distance from center to torus- currently 3.5 pc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F0B393B3-377E-4513-9BAB-2BB94D72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378" y="457200"/>
            <a:ext cx="4429647" cy="820455"/>
          </a:xfrm>
        </p:spPr>
        <p:txBody>
          <a:bodyPr/>
          <a:lstStyle/>
          <a:p>
            <a:r>
              <a:rPr lang="en-US" sz="4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Torus Model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19BFBB8-30C3-4C96-889A-9EE3A64EFE9A}"/>
              </a:ext>
            </a:extLst>
          </p:cNvPr>
          <p:cNvSpPr/>
          <p:nvPr/>
        </p:nvSpPr>
        <p:spPr>
          <a:xfrm>
            <a:off x="7878871" y="6012493"/>
            <a:ext cx="2329841" cy="225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Placeholder 2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7820EEB-6289-45BB-9966-890C9AD6ED1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7" t="20973" r="29449" b="6409"/>
          <a:stretch/>
        </p:blipFill>
        <p:spPr>
          <a:xfrm>
            <a:off x="5321300" y="360993"/>
            <a:ext cx="6365484" cy="5651500"/>
          </a:xfr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B4DCBDA-3745-485F-82EC-8CAA6DA3DC67}"/>
              </a:ext>
            </a:extLst>
          </p:cNvPr>
          <p:cNvSpPr txBox="1"/>
          <p:nvPr/>
        </p:nvSpPr>
        <p:spPr>
          <a:xfrm>
            <a:off x="6229350" y="908323"/>
            <a:ext cx="67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E4EDBD-6279-4506-A353-5D70DFE8CBEF}"/>
              </a:ext>
            </a:extLst>
          </p:cNvPr>
          <p:cNvSpPr txBox="1"/>
          <p:nvPr/>
        </p:nvSpPr>
        <p:spPr>
          <a:xfrm>
            <a:off x="6096000" y="3620989"/>
            <a:ext cx="67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E16D70-1F2A-4DE8-8388-09C246715559}"/>
              </a:ext>
            </a:extLst>
          </p:cNvPr>
          <p:cNvSpPr txBox="1"/>
          <p:nvPr/>
        </p:nvSpPr>
        <p:spPr>
          <a:xfrm rot="16200000">
            <a:off x="10513518" y="502826"/>
            <a:ext cx="61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61D3B1C-B9C6-4AF5-8D17-4215C45C7835}"/>
              </a:ext>
            </a:extLst>
          </p:cNvPr>
          <p:cNvSpPr txBox="1"/>
          <p:nvPr/>
        </p:nvSpPr>
        <p:spPr>
          <a:xfrm rot="16200000">
            <a:off x="10601200" y="1443551"/>
            <a:ext cx="61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l-G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9CA25D30-AF9D-4B79-8AA6-F96F73AC8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19078" y="6463953"/>
            <a:ext cx="2743200" cy="365125"/>
          </a:xfrm>
        </p:spPr>
        <p:txBody>
          <a:bodyPr/>
          <a:lstStyle/>
          <a:p>
            <a:fld id="{339F4136-7BEF-44A2-AA36-B069383B607C}" type="slidenum"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6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30072</TotalTime>
  <Words>868</Words>
  <Application>Microsoft Office PowerPoint</Application>
  <PresentationFormat>Widescreen</PresentationFormat>
  <Paragraphs>150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NGC 1566</vt:lpstr>
      <vt:lpstr>Basic Info on          NGC 1566</vt:lpstr>
      <vt:lpstr>PowerPoint Presentation</vt:lpstr>
      <vt:lpstr>A Changing Look AGN</vt:lpstr>
      <vt:lpstr>Spectral Modeling Using Cloudy</vt:lpstr>
      <vt:lpstr>Cloudy</vt:lpstr>
      <vt:lpstr>Full AGN Optical Spectra and BLR Model </vt:lpstr>
      <vt:lpstr>PowerPoint Presentation</vt:lpstr>
      <vt:lpstr>Torus Model</vt:lpstr>
      <vt:lpstr>PowerPoint Presentation</vt:lpstr>
      <vt:lpstr>PowerPoint Presentation</vt:lpstr>
      <vt:lpstr>PowerPoint Presentation</vt:lpstr>
      <vt:lpstr>Important Events to Note</vt:lpstr>
      <vt:lpstr>XRT Analysis</vt:lpstr>
      <vt:lpstr>PowerPoint Presentation</vt:lpstr>
      <vt:lpstr>UVOT</vt:lpstr>
      <vt:lpstr>BAT</vt:lpstr>
      <vt:lpstr>XMM X-Ray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NGC 1566</dc:title>
  <dc:creator>Becca Mikula</dc:creator>
  <cp:lastModifiedBy>Becca Mikula</cp:lastModifiedBy>
  <cp:revision>93</cp:revision>
  <cp:lastPrinted>2018-10-21T23:35:16Z</cp:lastPrinted>
  <dcterms:created xsi:type="dcterms:W3CDTF">2018-10-21T23:32:25Z</dcterms:created>
  <dcterms:modified xsi:type="dcterms:W3CDTF">2021-04-17T13:43:17Z</dcterms:modified>
</cp:coreProperties>
</file>