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58" r:id="rId4"/>
    <p:sldId id="259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83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0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45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92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259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550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16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26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02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85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8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0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39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14FB028-F10B-4210-81CA-13BF72F0AC5F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8D53186-6C92-42D4-9018-8E99DD15F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3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1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Relation Among Potential Predictors Of Drug Abuse Risk In Rats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Emma Brock, Wesley White</a:t>
            </a:r>
          </a:p>
          <a:p>
            <a:r>
              <a:rPr lang="en-US" dirty="0"/>
              <a:t>Neuroscience Program, Department of Psychology, College of Science</a:t>
            </a:r>
          </a:p>
          <a:p>
            <a:r>
              <a:rPr lang="en-US" dirty="0"/>
              <a:t>Morehead State University</a:t>
            </a:r>
          </a:p>
        </p:txBody>
      </p:sp>
    </p:spTree>
    <p:extLst>
      <p:ext uri="{BB962C8B-B14F-4D97-AF65-F5344CB8AC3E}">
        <p14:creationId xmlns:p14="http://schemas.microsoft.com/office/powerpoint/2010/main" val="3344352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A61973C-D7BC-4397-B86E-9E0A93397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044" y="745236"/>
            <a:ext cx="10725912" cy="5367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467D05-2141-47A3-A4E0-42AF4AB00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28266" y="-2013796"/>
            <a:ext cx="5535469" cy="10885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302" y="1074937"/>
            <a:ext cx="4555578" cy="47160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7393" y="1074937"/>
            <a:ext cx="4555578" cy="4716094"/>
          </a:xfrm>
          <a:prstGeom prst="rect">
            <a:avLst/>
          </a:prstGeom>
        </p:spPr>
      </p:pic>
      <p:pic>
        <p:nvPicPr>
          <p:cNvPr id="3" name="Audio Recording Apr 14, 2021 at 2:11:42 PM" descr="Audio Recording Apr 14, 2021 at 2:11:42 PM">
            <a:hlinkClick r:id="" action="ppaction://media"/>
            <a:extLst>
              <a:ext uri="{FF2B5EF4-FFF2-40B4-BE49-F238E27FC236}">
                <a16:creationId xmlns:a16="http://schemas.microsoft.com/office/drawing/2014/main" id="{1C918D2F-213C-154C-BA9F-775DFA6277E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2582" y="573542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1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A61973C-D7BC-4397-B86E-9E0A93397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044" y="745236"/>
            <a:ext cx="10725912" cy="5367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467D05-2141-47A3-A4E0-42AF4AB00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28266" y="-2013796"/>
            <a:ext cx="5535469" cy="10885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4762" y="3599756"/>
            <a:ext cx="9242474" cy="25130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187B75-4410-0E4B-982F-D6E8F724F2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2651" y="745236"/>
            <a:ext cx="5246695" cy="2869837"/>
          </a:xfrm>
          <a:prstGeom prst="rect">
            <a:avLst/>
          </a:prstGeom>
        </p:spPr>
      </p:pic>
      <p:pic>
        <p:nvPicPr>
          <p:cNvPr id="3" name="Audio Recording Apr 14, 2021 at 2:12:48 PM" descr="Audio Recording Apr 14, 2021 at 2:12:48 PM">
            <a:hlinkClick r:id="" action="ppaction://media"/>
            <a:extLst>
              <a:ext uri="{FF2B5EF4-FFF2-40B4-BE49-F238E27FC236}">
                <a16:creationId xmlns:a16="http://schemas.microsoft.com/office/drawing/2014/main" id="{AC3F83B9-9805-1C4D-A965-45AD15BE9E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6642" y="574835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0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A61973C-D7BC-4397-B86E-9E0A93397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044" y="745236"/>
            <a:ext cx="10725912" cy="5367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467D05-2141-47A3-A4E0-42AF4AB00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28266" y="-2013796"/>
            <a:ext cx="5535469" cy="10885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357" y="745236"/>
            <a:ext cx="5067286" cy="27194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6791" y="3464679"/>
            <a:ext cx="9738418" cy="2545161"/>
          </a:xfrm>
          <a:prstGeom prst="rect">
            <a:avLst/>
          </a:prstGeom>
        </p:spPr>
      </p:pic>
      <p:pic>
        <p:nvPicPr>
          <p:cNvPr id="3" name="Audio Recording Apr 14, 2021 at 2:13:36 PM" descr="Audio Recording Apr 14, 2021 at 2:13:36 PM">
            <a:hlinkClick r:id="" action="ppaction://media"/>
            <a:extLst>
              <a:ext uri="{FF2B5EF4-FFF2-40B4-BE49-F238E27FC236}">
                <a16:creationId xmlns:a16="http://schemas.microsoft.com/office/drawing/2014/main" id="{5FFD0849-E079-7845-BF75-9C92378B4EC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6644" y="57063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45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A61973C-D7BC-4397-B86E-9E0A93397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044" y="745236"/>
            <a:ext cx="10725912" cy="5367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467D05-2141-47A3-A4E0-42AF4AB00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28266" y="-2013796"/>
            <a:ext cx="5535469" cy="10885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A15670-C475-424C-858D-C4674D0344DE}"/>
              </a:ext>
            </a:extLst>
          </p:cNvPr>
          <p:cNvGrpSpPr/>
          <p:nvPr/>
        </p:nvGrpSpPr>
        <p:grpSpPr>
          <a:xfrm>
            <a:off x="1401494" y="833926"/>
            <a:ext cx="9557239" cy="2595074"/>
            <a:chOff x="-1195791" y="1266654"/>
            <a:chExt cx="10159166" cy="25983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59F253A-430E-494A-877A-AF0B7AFE2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195791" y="2196082"/>
              <a:ext cx="4562947" cy="40740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67F26F2-BFD9-784E-B941-36FC01A6E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03724" y="1266654"/>
              <a:ext cx="5359651" cy="2598345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FE07DA8D-BA5C-D24E-9BD5-71FDFA2E9D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1494" y="3592919"/>
            <a:ext cx="9389012" cy="2519845"/>
          </a:xfrm>
          <a:prstGeom prst="rect">
            <a:avLst/>
          </a:prstGeom>
        </p:spPr>
      </p:pic>
      <p:pic>
        <p:nvPicPr>
          <p:cNvPr id="2" name="Audio Recording Apr 14, 2021 at 2:17:19 PM" descr="Audio Recording Apr 14, 2021 at 2:17:19 PM">
            <a:hlinkClick r:id="" action="ppaction://media"/>
            <a:extLst>
              <a:ext uri="{FF2B5EF4-FFF2-40B4-BE49-F238E27FC236}">
                <a16:creationId xmlns:a16="http://schemas.microsoft.com/office/drawing/2014/main" id="{B68A6BE1-C1FD-E24D-A9E9-E3D7753F35C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46803" y="570636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1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A61973C-D7BC-4397-B86E-9E0A93397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3044" y="745236"/>
            <a:ext cx="10725912" cy="53675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467D05-2141-47A3-A4E0-42AF4AB00F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28266" y="-2013796"/>
            <a:ext cx="5535469" cy="10885592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8B70E57-9675-544E-ABE5-89994805990B}"/>
              </a:ext>
            </a:extLst>
          </p:cNvPr>
          <p:cNvGrpSpPr/>
          <p:nvPr/>
        </p:nvGrpSpPr>
        <p:grpSpPr>
          <a:xfrm>
            <a:off x="1149883" y="745236"/>
            <a:ext cx="9892233" cy="2449307"/>
            <a:chOff x="-3884778" y="1346703"/>
            <a:chExt cx="10021905" cy="25983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678B05-4086-084E-81FB-F51EB7007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884778" y="2067455"/>
              <a:ext cx="4562947" cy="40740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1122672-13D1-BA49-99D4-6E89FE0DC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7476" y="1346703"/>
              <a:ext cx="5359651" cy="2598345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9FA7DBA-3999-484C-B193-606479AF00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10" y="3129167"/>
            <a:ext cx="10608346" cy="2983597"/>
          </a:xfrm>
          <a:prstGeom prst="rect">
            <a:avLst/>
          </a:prstGeom>
        </p:spPr>
      </p:pic>
      <p:pic>
        <p:nvPicPr>
          <p:cNvPr id="2" name="Audio Recording Apr 14, 2021 at 2:22:30 PM" descr="Audio Recording Apr 14, 2021 at 2:22:30 PM">
            <a:hlinkClick r:id="" action="ppaction://media"/>
            <a:extLst>
              <a:ext uri="{FF2B5EF4-FFF2-40B4-BE49-F238E27FC236}">
                <a16:creationId xmlns:a16="http://schemas.microsoft.com/office/drawing/2014/main" id="{1C777DEC-FA61-8C40-91B6-7C2BA328BC5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6644" y="5841026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3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0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{BFC29F2F-898A-954F-B762-F184818BF22B}tf10001120</Template>
  <TotalTime>723</TotalTime>
  <Words>28</Words>
  <Application>Microsoft Macintosh PowerPoint</Application>
  <PresentationFormat>Widescreen</PresentationFormat>
  <Paragraphs>4</Paragraphs>
  <Slides>6</Slides>
  <Notes>0</Notes>
  <HiddenSlides>0</HiddenSlides>
  <MMClips>5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Parcel</vt:lpstr>
      <vt:lpstr>Relation Among Potential Predictors Of Drug Abuse Risk In Rats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Morehead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Wesley Olin White</dc:creator>
  <cp:lastModifiedBy>Emma Brock</cp:lastModifiedBy>
  <cp:revision>12</cp:revision>
  <dcterms:created xsi:type="dcterms:W3CDTF">2021-04-14T01:10:01Z</dcterms:created>
  <dcterms:modified xsi:type="dcterms:W3CDTF">2021-04-15T04:26:15Z</dcterms:modified>
</cp:coreProperties>
</file>